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9" r:id="rId7"/>
    <p:sldId id="260" r:id="rId8"/>
    <p:sldId id="266" r:id="rId9"/>
    <p:sldId id="265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60"/>
  </p:normalViewPr>
  <p:slideViewPr>
    <p:cSldViewPr>
      <p:cViewPr>
        <p:scale>
          <a:sx n="66" d="100"/>
          <a:sy n="66" d="100"/>
        </p:scale>
        <p:origin x="-61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4F36-CD45-48E3-8124-782C7FDE4F71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53BB-F015-4980-B913-BB519A9A35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D95A-800B-4605-BBA6-716015E5B24F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12C2-B023-4C7E-9392-EEC0F513C8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64CC-641E-4FDB-806D-FDED155FD85B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6F36-101D-4C35-8F32-A2C06E81E3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4A11-05A3-4623-A4A1-1003792CA2F1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789D-FAC6-4466-91F6-A0F02E43E8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67A1-8DD1-477B-BE1B-B334E457F679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4C61-5CCD-48AD-A465-712DC3C727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4CB3-A1CA-4855-830B-81E9012F50AF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B82A-4D0B-455A-98FF-B77B74CB7D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CCA5-6F44-4D48-BA83-441F7C751EF1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B-5669-4C1C-BC18-F334B0E658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5475-3161-4CF3-B7B3-6C8D8B2484C5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1E4D9-9C54-49D1-8E56-2904CB4FF8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7A92-3B06-41BB-B8D4-7C2E4F329D3A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7C93-6F4B-4DFC-86D7-8FE2CD8534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B6B5-07AA-43DE-8A16-25E447B8270E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0174-F7F5-4386-8476-FE803623CB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4E93-C52E-4F9D-A03F-7F5ED3E9ABAF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874C-6962-4898-AFF6-147C933D63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2974A6-54D4-4B0D-B3E8-11215F8CE4DF}" type="datetimeFigureOut">
              <a:rPr lang="fr-FR"/>
              <a:pPr>
                <a:defRPr/>
              </a:pPr>
              <a:t>18/01/2010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CAD0A6-8062-494A-8F66-E5B4DCD73E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at6hz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czsrt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0" y="3124200"/>
            <a:ext cx="9144000" cy="762000"/>
          </a:xfrm>
        </p:spPr>
        <p:txBody>
          <a:bodyPr/>
          <a:lstStyle/>
          <a:p>
            <a:pPr eaLnBrk="1" hangingPunct="1"/>
            <a:r>
              <a:rPr lang="fr-FR" sz="38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Studiu de caz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0" y="3748088"/>
            <a:ext cx="9144000" cy="595312"/>
          </a:xfrm>
        </p:spPr>
        <p:txBody>
          <a:bodyPr/>
          <a:lstStyle/>
          <a:p>
            <a:pPr eaLnBrk="1" hangingPunct="1"/>
            <a:r>
              <a:rPr lang="en-US" sz="26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www.crizalovesteacum.ro</a:t>
            </a:r>
            <a:endParaRPr lang="fr-FR" sz="260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64770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Prezentat de </a:t>
            </a:r>
            <a:r>
              <a:rPr lang="en-US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Cristian Filimon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Rezultate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tari </a:t>
            </a:r>
          </a:p>
        </p:txBody>
      </p:sp>
      <p:pic>
        <p:nvPicPr>
          <p:cNvPr id="11267" name="Content Placeholder 7" descr="dashbord_tzara3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5325" y="1600200"/>
            <a:ext cx="77533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Top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pagini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vizitate</a:t>
            </a:r>
            <a:endParaRPr lang="fr-F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Content Placeholder 5" descr="top_conten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67000"/>
            <a:ext cx="8229600" cy="25638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38400" y="0"/>
            <a:ext cx="62579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o-RO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 multumesc!</a:t>
            </a:r>
          </a:p>
        </p:txBody>
      </p:sp>
      <p:pic>
        <p:nvPicPr>
          <p:cNvPr id="13315" name="Picture 4" descr="facebook-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myspace_ic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twitter_icons_2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803650" y="2633663"/>
            <a:ext cx="2063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latin typeface="Verdana" pitchFamily="34" charset="0"/>
                <a:ea typeface="Verdana" pitchFamily="34" charset="0"/>
                <a:cs typeface="Verdana" pitchFamily="34" charset="0"/>
              </a:rPr>
              <a:t>/cristian.filimon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3803650" y="3243263"/>
            <a:ext cx="1989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latin typeface="Verdana" pitchFamily="34" charset="0"/>
                <a:ea typeface="Verdana" pitchFamily="34" charset="0"/>
                <a:cs typeface="Verdana" pitchFamily="34" charset="0"/>
              </a:rPr>
              <a:t>/cristianfilimon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802063" y="3852863"/>
            <a:ext cx="1989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latin typeface="Verdana" pitchFamily="34" charset="0"/>
                <a:ea typeface="Verdana" pitchFamily="34" charset="0"/>
                <a:cs typeface="Verdana" pitchFamily="34" charset="0"/>
              </a:rPr>
              <a:t>/cristianfilimon</a:t>
            </a:r>
          </a:p>
        </p:txBody>
      </p:sp>
      <p:pic>
        <p:nvPicPr>
          <p:cNvPr id="13321" name="Picture 10" descr="phone_ico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41960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3848100" y="4462463"/>
            <a:ext cx="1790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latin typeface="Verdana" pitchFamily="34" charset="0"/>
                <a:ea typeface="Verdana" pitchFamily="34" charset="0"/>
                <a:cs typeface="Verdana" pitchFamily="34" charset="0"/>
              </a:rPr>
              <a:t>0730.093.669</a:t>
            </a:r>
          </a:p>
        </p:txBody>
      </p:sp>
      <p:sp>
        <p:nvSpPr>
          <p:cNvPr id="13323" name="TextBox 19"/>
          <p:cNvSpPr txBox="1">
            <a:spLocks noChangeArrowheads="1"/>
          </p:cNvSpPr>
          <p:nvPr/>
        </p:nvSpPr>
        <p:spPr bwMode="auto">
          <a:xfrm>
            <a:off x="3810000" y="5072063"/>
            <a:ext cx="2125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latin typeface="Verdana" pitchFamily="34" charset="0"/>
                <a:ea typeface="Verdana" pitchFamily="34" charset="0"/>
                <a:cs typeface="Verdana" pitchFamily="34" charset="0"/>
              </a:rPr>
              <a:t>cristi@beopen.ro</a:t>
            </a:r>
          </a:p>
        </p:txBody>
      </p:sp>
      <p:sp>
        <p:nvSpPr>
          <p:cNvPr id="13324" name="TextBox 20"/>
          <p:cNvSpPr txBox="1">
            <a:spLocks noChangeArrowheads="1"/>
          </p:cNvSpPr>
          <p:nvPr/>
        </p:nvSpPr>
        <p:spPr bwMode="auto">
          <a:xfrm>
            <a:off x="2971800" y="1209675"/>
            <a:ext cx="56261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o-RO">
                <a:latin typeface="Verdana" pitchFamily="34" charset="0"/>
                <a:ea typeface="Verdana" pitchFamily="34" charset="0"/>
                <a:cs typeface="Verdana" pitchFamily="34" charset="0"/>
              </a:rPr>
              <a:t>Site-ul crizalovesteacum.ro a fost realizat de </a:t>
            </a:r>
            <a:r>
              <a:rPr lang="ro-RO" b="1">
                <a:latin typeface="Verdana" pitchFamily="34" charset="0"/>
                <a:ea typeface="Verdana" pitchFamily="34" charset="0"/>
                <a:cs typeface="Verdana" pitchFamily="34" charset="0"/>
              </a:rPr>
              <a:t>BeOpen Agency</a:t>
            </a:r>
            <a:r>
              <a:rPr lang="ro-RO">
                <a:latin typeface="Verdana" pitchFamily="34" charset="0"/>
                <a:ea typeface="Verdana" pitchFamily="34" charset="0"/>
                <a:cs typeface="Verdana" pitchFamily="34" charset="0"/>
              </a:rPr>
              <a:t> impreuna cu analistul financiar </a:t>
            </a:r>
            <a:r>
              <a:rPr lang="ro-RO" b="1">
                <a:latin typeface="Verdana" pitchFamily="34" charset="0"/>
                <a:ea typeface="Verdana" pitchFamily="34" charset="0"/>
                <a:cs typeface="Verdana" pitchFamily="34" charset="0"/>
              </a:rPr>
              <a:t>Alin </a:t>
            </a:r>
            <a:r>
              <a:rPr lang="ro-RO">
                <a:latin typeface="Verdana" pitchFamily="34" charset="0"/>
                <a:ea typeface="Verdana" pitchFamily="34" charset="0"/>
                <a:cs typeface="Verdana" pitchFamily="34" charset="0"/>
              </a:rPr>
              <a:t>Nedelcu</a:t>
            </a: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o-R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www.crizalovesteacum.ro</a:t>
            </a: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site_criza_loveste_acu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75246">
            <a:off x="4034902" y="1476189"/>
            <a:ext cx="4944735" cy="2971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28600" y="1931988"/>
            <a:ext cx="3505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o-RO" sz="1600" b="1">
                <a:latin typeface="Verdana" pitchFamily="34" charset="0"/>
                <a:ea typeface="Verdana" pitchFamily="34" charset="0"/>
                <a:cs typeface="Verdana" pitchFamily="34" charset="0"/>
              </a:rPr>
              <a:t>Ideile care au adus cel mai mult trafic: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RO" sz="1600">
                <a:latin typeface="Verdana" pitchFamily="34" charset="0"/>
                <a:ea typeface="Verdana" pitchFamily="34" charset="0"/>
                <a:cs typeface="Verdana" pitchFamily="34" charset="0"/>
              </a:rPr>
              <a:t>Sondajele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RO" sz="1600">
                <a:latin typeface="Verdana" pitchFamily="34" charset="0"/>
                <a:ea typeface="Verdana" pitchFamily="34" charset="0"/>
                <a:cs typeface="Verdana" pitchFamily="34" charset="0"/>
              </a:rPr>
              <a:t>Dictionarul Economic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RO" sz="1600">
                <a:latin typeface="Verdana" pitchFamily="34" charset="0"/>
                <a:ea typeface="Verdana" pitchFamily="34" charset="0"/>
                <a:cs typeface="Verdana" pitchFamily="34" charset="0"/>
              </a:rPr>
              <a:t>Contul de hi5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RO" sz="1600">
                <a:latin typeface="Verdana" pitchFamily="34" charset="0"/>
                <a:ea typeface="Verdana" pitchFamily="34" charset="0"/>
                <a:cs typeface="Verdana" pitchFamily="34" charset="0"/>
              </a:rPr>
              <a:t>Grupul de pe Yahoo</a:t>
            </a:r>
            <a:r>
              <a:rPr lang="en-US" sz="160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r>
              <a:rPr lang="ro-RO" sz="1600">
                <a:latin typeface="Verdana" pitchFamily="34" charset="0"/>
                <a:ea typeface="Verdana" pitchFamily="34" charset="0"/>
                <a:cs typeface="Verdana" pitchFamily="34" charset="0"/>
              </a:rPr>
              <a:t> Groups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28600" y="4370388"/>
            <a:ext cx="3505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o-RO" sz="1600" b="1">
                <a:latin typeface="Verdana" pitchFamily="34" charset="0"/>
                <a:ea typeface="Verdana" pitchFamily="34" charset="0"/>
                <a:cs typeface="Verdana" pitchFamily="34" charset="0"/>
              </a:rPr>
              <a:t>Am obtinut: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RO" sz="1600">
                <a:latin typeface="Verdana" pitchFamily="34" charset="0"/>
                <a:ea typeface="Verdana" pitchFamily="34" charset="0"/>
                <a:cs typeface="Verdana" pitchFamily="34" charset="0"/>
              </a:rPr>
              <a:t>PageRank 4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RO" sz="1600">
                <a:latin typeface="Verdana" pitchFamily="34" charset="0"/>
                <a:ea typeface="Verdana" pitchFamily="34" charset="0"/>
                <a:cs typeface="Verdana" pitchFamily="34" charset="0"/>
              </a:rPr>
              <a:t>20.000 de vizite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RO" sz="1600">
                <a:latin typeface="Verdana" pitchFamily="34" charset="0"/>
                <a:ea typeface="Verdana" pitchFamily="34" charset="0"/>
                <a:cs typeface="Verdana" pitchFamily="34" charset="0"/>
              </a:rPr>
              <a:t>60.000 de pagini vizitate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Optimizare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on-page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 eaLnBrk="1" hangingPunct="1">
              <a:lnSpc>
                <a:spcPct val="125000"/>
              </a:lnSpc>
            </a:pPr>
            <a:r>
              <a:rPr lang="en-US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URL-uri</a:t>
            </a:r>
          </a:p>
          <a:p>
            <a:pPr indent="-457200" eaLnBrk="1" hangingPunct="1">
              <a:lnSpc>
                <a:spcPct val="125000"/>
              </a:lnSpc>
            </a:pPr>
            <a:r>
              <a:rPr lang="en-US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Title-uri</a:t>
            </a:r>
          </a:p>
          <a:p>
            <a:pPr indent="-457200" eaLnBrk="1" hangingPunct="1">
              <a:lnSpc>
                <a:spcPct val="125000"/>
              </a:lnSpc>
            </a:pPr>
            <a:r>
              <a:rPr lang="en-US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Meta-tag-uri unice pentru fiecare pagina in parte</a:t>
            </a:r>
          </a:p>
          <a:p>
            <a:pPr indent="-457200" eaLnBrk="1" hangingPunct="1">
              <a:lnSpc>
                <a:spcPct val="125000"/>
              </a:lnSpc>
            </a:pPr>
            <a:r>
              <a:rPr lang="en-US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Densitatea cuvintelor cheie axata pe “criza”</a:t>
            </a:r>
          </a:p>
          <a:p>
            <a:pPr indent="-457200" eaLnBrk="1" hangingPunct="1">
              <a:lnSpc>
                <a:spcPct val="125000"/>
              </a:lnSpc>
            </a:pPr>
            <a:r>
              <a:rPr lang="en-US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Folosirea corecta a h1, h2, h3</a:t>
            </a:r>
          </a:p>
          <a:p>
            <a:pPr indent="-457200" eaLnBrk="1" hangingPunct="1">
              <a:lnSpc>
                <a:spcPct val="125000"/>
              </a:lnSpc>
            </a:pPr>
            <a:r>
              <a:rPr lang="en-US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Tag-uri pentru fiecare post</a:t>
            </a:r>
          </a:p>
          <a:p>
            <a:pPr indent="-457200" eaLnBrk="1" hangingPunct="1">
              <a:lnSpc>
                <a:spcPct val="125000"/>
              </a:lnSpc>
            </a:pPr>
            <a:endParaRPr lang="en-US" sz="2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 eaLnBrk="1" hangingPunct="1">
              <a:lnSpc>
                <a:spcPct val="125000"/>
              </a:lnSpc>
            </a:pPr>
            <a:endParaRPr lang="en-US" sz="2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Pentru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utilizatori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4800600" cy="2971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 de tag-</a:t>
            </a:r>
            <a:r>
              <a:rPr lang="en-US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uri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fost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facut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2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scopuri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800100" lvl="1" indent="-342900"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Pentru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ajuta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utilizatorii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gaseasca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stiri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cu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acelasi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subiect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Pentru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dimensiunea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site-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ului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pentru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largi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rezultatele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aparitiei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cuvinte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pentru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“long tail” 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10" descr="nor_tagu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828800"/>
            <a:ext cx="2617788" cy="438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o-R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Pentru utilizatori</a:t>
            </a:r>
            <a:endParaRPr lang="ro-RO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o-RO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 de conturi </a:t>
            </a:r>
            <a:r>
              <a:rPr lang="ro-RO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care utilizatorii pot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beneficia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ro-RO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urmatoarele: </a:t>
            </a:r>
          </a:p>
          <a:p>
            <a:pPr marL="800100" lvl="1" indent="-342900"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ro-RO" sz="1600" noProof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</a:t>
            </a:r>
            <a:r>
              <a:rPr lang="ro-RO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publica CV-ul</a:t>
            </a:r>
          </a:p>
          <a:p>
            <a:pPr marL="800100" lvl="1" indent="-342900"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ro-RO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Adauga Articole</a:t>
            </a:r>
          </a:p>
          <a:p>
            <a:pPr marL="800100" lvl="1" indent="-342900"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ro-RO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Adauga Ofert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ro-RO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pentru rubrica oferte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</a:t>
            </a:r>
            <a:r>
              <a:rPr lang="ro-RO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crizei</a:t>
            </a:r>
          </a:p>
          <a:p>
            <a:pPr marL="800100" lvl="1" indent="-342900"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ro-RO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Isi pot edita profilul public</a:t>
            </a:r>
          </a:p>
          <a:p>
            <a:pPr marL="800100" lvl="1" indent="-342900"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ro-RO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ewsletter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 Pot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comentarii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stirile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zilnice</a:t>
            </a:r>
            <a:endParaRPr lang="ro-RO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Locul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 la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cuvantul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criza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6" name="Content Placeholder 5" descr="criza_locu_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0600" y="914400"/>
            <a:ext cx="7416800" cy="5562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Locul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3 la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expresia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criza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financiara</a:t>
            </a:r>
            <a:endParaRPr lang="fr-F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Content Placeholder 7" descr="criza_financiara_locu_3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0600" y="914400"/>
            <a:ext cx="7281863" cy="5559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Rezultate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globale</a:t>
            </a:r>
          </a:p>
        </p:txBody>
      </p:sp>
      <p:pic>
        <p:nvPicPr>
          <p:cNvPr id="8" name="Content Placeholder 7" descr="dashbord_vizit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47800"/>
            <a:ext cx="8229600" cy="3968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Rezultate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urma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optimizarii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seo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6" name="Content Placeholder 5" descr="dashbord_seo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475" y="1219200"/>
            <a:ext cx="7832725" cy="52482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</Template>
  <TotalTime>220</TotalTime>
  <Words>205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Segoe UI</vt:lpstr>
      <vt:lpstr>111</vt:lpstr>
      <vt:lpstr>Studiu de caz</vt:lpstr>
      <vt:lpstr>www.crizalovesteacum.ro</vt:lpstr>
      <vt:lpstr>Optimizare on-page</vt:lpstr>
      <vt:lpstr>Pentru utilizatori</vt:lpstr>
      <vt:lpstr>Pentru utilizatori</vt:lpstr>
      <vt:lpstr>Locul 1 la cuvantul criza </vt:lpstr>
      <vt:lpstr>Locul 3 la expresia criza financiara</vt:lpstr>
      <vt:lpstr>Rezultate globale</vt:lpstr>
      <vt:lpstr>Rezultate in urma optimizarii seo </vt:lpstr>
      <vt:lpstr>Rezultate pe tari </vt:lpstr>
      <vt:lpstr>Top pagini vizitate</vt:lpstr>
      <vt:lpstr>Va multumesc!</vt:lpstr>
    </vt:vector>
  </TitlesOfParts>
  <Company>Quad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 de caz</dc:title>
  <dc:creator>Cristi</dc:creator>
  <cp:lastModifiedBy>Cristi</cp:lastModifiedBy>
  <cp:revision>22</cp:revision>
  <dcterms:created xsi:type="dcterms:W3CDTF">2010-01-14T14:26:13Z</dcterms:created>
  <dcterms:modified xsi:type="dcterms:W3CDTF">2010-01-18T11:04:21Z</dcterms:modified>
</cp:coreProperties>
</file>