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DDE3-A615-4A89-BDA7-C60FF89F6C5F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7A9F-DA4C-443E-8048-A41C76791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9D82-2FA9-4EDA-8AA8-DEF91E30AFF0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BA09-FA01-4495-93CE-48BD3EC8D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0CE4-39CC-4909-8BE1-84A5FA9E4405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86563-606C-47AA-955D-90420BF09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37041-F164-4E2A-A14E-AA627889C98E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6B1EB-4AAD-4DB7-B911-9AAB60597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55B7B-48BC-44BD-97A0-604AE043EE69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5F0DA-94EE-4B24-BA1B-E40D4E15F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797CF-A5C9-41AA-8F16-A97A00D3EDDF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B56C5-7093-4CD6-93E1-07BB38A1C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636F-E4FE-495D-8825-CDE198DB7B19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F33B-E477-48D3-AAEF-8FA915445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62D60-C09B-460F-A816-7442CDBB95FD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43703-C6BD-4743-891F-A3F1432A6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33DB-7513-477D-BEDC-C17F49446480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06820-E174-46F1-BCD5-8DE4163EA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688F1-7B87-457A-94BA-8E2FDE5069F9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2E09E-E5F6-40BA-BD2F-1C6F0D63E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995E6-4301-444B-8BAC-EB842087B056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4D0BC-718B-4F8B-8E8D-79E7C79BF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A88283-279C-4F23-A089-2F87C89B3ABD}" type="datetimeFigureOut">
              <a:rPr lang="en-US"/>
              <a:pPr>
                <a:defRPr/>
              </a:pPr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3184DF-7274-4740-AA62-A707F97C4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3" r:id="rId2"/>
    <p:sldLayoutId id="2147483972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73" r:id="rId9"/>
    <p:sldLayoutId id="2147483969" r:id="rId10"/>
    <p:sldLayoutId id="214748397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1588" y="6400800"/>
            <a:ext cx="5637212" cy="882650"/>
          </a:xfrm>
        </p:spPr>
        <p:txBody>
          <a:bodyPr/>
          <a:lstStyle/>
          <a:p>
            <a:r>
              <a:rPr lang="en-US" smtClean="0"/>
              <a:t>24 Februarie 2009 – Orange Concept Store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#</a:t>
            </a:r>
            <a:r>
              <a:rPr lang="en-US" dirty="0" err="1" smtClean="0"/>
              <a:t>lumeaseoppc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 err="1" smtClean="0"/>
              <a:t>Degeaba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 err="1" smtClean="0"/>
              <a:t>Lumea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 smtClean="0"/>
              <a:t>NU INTELEGE!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/>
            </a:extLst>
          </a:blip>
          <a:srcRect t="11998" b="11998"/>
          <a:stretch>
            <a:fillRect/>
          </a:stretch>
        </p:blipFill>
        <p:spPr/>
      </p:pic>
      <p:sp>
        <p:nvSpPr>
          <p:cNvPr id="9219" name="Text Placeholder 2"/>
          <p:cNvSpPr>
            <a:spLocks noGrp="1"/>
          </p:cNvSpPr>
          <p:nvPr>
            <p:ph type="body" sz="half" idx="2"/>
          </p:nvPr>
        </p:nvSpPr>
        <p:spPr>
          <a:xfrm>
            <a:off x="877888" y="1011238"/>
            <a:ext cx="3694112" cy="2162175"/>
          </a:xfrm>
        </p:spPr>
        <p:txBody>
          <a:bodyPr/>
          <a:lstStyle/>
          <a:p>
            <a:pPr marL="182563" indent="-182563"/>
            <a:r>
              <a:rPr lang="en-US" smtClean="0"/>
              <a:t>Intrebari?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t</a:t>
            </a:r>
            <a:r>
              <a:rPr lang="en-US" dirty="0" smtClean="0"/>
              <a:t>udortotolici.ro/blog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13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Trebuchet MS</vt:lpstr>
      <vt:lpstr>Arial</vt:lpstr>
      <vt:lpstr>Georgia</vt:lpstr>
      <vt:lpstr>Calibri</vt:lpstr>
      <vt:lpstr>Wingdings</vt:lpstr>
      <vt:lpstr>Slipstream</vt:lpstr>
      <vt:lpstr>#lumeaseoppc</vt:lpstr>
      <vt:lpstr>  Degeaba</vt:lpstr>
      <vt:lpstr>  Lumea</vt:lpstr>
      <vt:lpstr>  NU INTELEGE!</vt:lpstr>
      <vt:lpstr>tudortotolici.ro/blog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#lumeaseoppc</dc:title>
  <dc:creator>Tudor</dc:creator>
  <cp:lastModifiedBy>Olivian BREDA</cp:lastModifiedBy>
  <cp:revision>6</cp:revision>
  <dcterms:created xsi:type="dcterms:W3CDTF">2006-08-16T00:00:00Z</dcterms:created>
  <dcterms:modified xsi:type="dcterms:W3CDTF">2010-02-25T09:36:06Z</dcterms:modified>
</cp:coreProperties>
</file>