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7" autoAdjust="0"/>
    <p:restoredTop sz="90929"/>
  </p:normalViewPr>
  <p:slideViewPr>
    <p:cSldViewPr>
      <p:cViewPr varScale="1">
        <p:scale>
          <a:sx n="90" d="100"/>
          <a:sy n="90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08D82-E986-4E09-91D0-57BCEE005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79CF-7CEC-4D1E-8FCF-E2971994A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7CDF8-A978-4A58-AAEE-9E1A9D2D5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BFF13-D1C6-481F-9AB5-C7B744F8E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2A77B-7451-4B83-B70E-FCA8AC7D0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32621-6E44-4337-A65B-CEC3ECA4C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E9518-57E7-4B96-B7C8-22E32D89A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4318F-9DA4-4D2A-91F0-7FC20B310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C9F04-C1D3-4FB3-861D-2051BADE3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08D4E-BCCB-403A-A522-2CF69551D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BA410-6E03-4594-A235-E59B4B2797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A923A9-E9D5-4AAC-A68F-71B3648F2E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ihaiv@intersys.r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36588" y="1936750"/>
            <a:ext cx="8547100" cy="2905125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en-US" sz="5300">
                <a:solidFill>
                  <a:srgbClr val="FFFFFF"/>
                </a:solidFill>
                <a:latin typeface="Arial" charset="0"/>
              </a:rPr>
              <a:t>Promovarea unui site nou</a:t>
            </a:r>
            <a:r>
              <a:rPr lang="en-US"/>
              <a:t/>
            </a:r>
            <a:br>
              <a:rPr lang="en-US"/>
            </a:br>
            <a:r>
              <a:rPr lang="en-US" sz="5300">
                <a:solidFill>
                  <a:srgbClr val="FFFFFF"/>
                </a:solidFill>
                <a:latin typeface="Arial" charset="0"/>
              </a:rPr>
              <a:t>pe</a:t>
            </a:r>
            <a:br>
              <a:rPr lang="en-US" sz="5300">
                <a:solidFill>
                  <a:srgbClr val="FFFFFF"/>
                </a:solidFill>
                <a:latin typeface="Arial" charset="0"/>
              </a:rPr>
            </a:br>
            <a:r>
              <a:rPr lang="en-US" sz="5300">
                <a:solidFill>
                  <a:srgbClr val="FFFFFF"/>
                </a:solidFill>
                <a:latin typeface="Arial" charset="0"/>
              </a:rPr>
              <a:t>Google Search </a:t>
            </a:r>
            <a:r>
              <a:rPr lang="en-US"/>
              <a:t/>
            </a:r>
            <a:br>
              <a:rPr lang="en-US"/>
            </a:br>
            <a:endParaRPr lang="en-US" sz="27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564313" y="6315075"/>
            <a:ext cx="3551237" cy="746125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200">
                <a:solidFill>
                  <a:srgbClr val="FFFFFF"/>
                </a:solidFill>
                <a:latin typeface="Arial" charset="0"/>
              </a:rPr>
              <a:t>9 Martie 2010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200">
                <a:solidFill>
                  <a:srgbClr val="FFFFFF"/>
                </a:solidFill>
                <a:latin typeface="Arial" charset="0"/>
              </a:rPr>
              <a:t>Orange Concept Store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450" y="6315075"/>
            <a:ext cx="43989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Mihai Voiculescu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1600" u="sng">
                <a:solidFill>
                  <a:srgbClr val="FFFFCC"/>
                </a:solidFill>
                <a:latin typeface="Arial" charset="0"/>
              </a:rPr>
              <a:t>mihaiv@intersys.ro</a:t>
            </a:r>
            <a:endParaRPr lang="en-US"/>
          </a:p>
          <a:p>
            <a:pPr>
              <a:lnSpc>
                <a:spcPct val="95000"/>
              </a:lnSpc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http://www.twitter.com/mihaivoiculescu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52450" y="358775"/>
            <a:ext cx="9055100" cy="1165225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Google Search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0850" y="1316038"/>
            <a:ext cx="90725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charset="0"/>
              </a:rPr>
              <a:t>Optimizare OnSite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0850" y="3962400"/>
            <a:ext cx="907097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Arial" charset="0"/>
              </a:rPr>
              <a:t>Optimizare OffSite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0" y="1930400"/>
            <a:ext cx="7569200" cy="1689100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200" y="4775200"/>
            <a:ext cx="9144000" cy="127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36588" y="1828800"/>
            <a:ext cx="9055100" cy="1490663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</a:pPr>
            <a:r>
              <a:rPr lang="en-US" sz="4900">
                <a:solidFill>
                  <a:srgbClr val="CCECFF"/>
                </a:solidFill>
                <a:latin typeface="Arial" charset="0"/>
              </a:rPr>
              <a:t>Promovarea unui site nou </a:t>
            </a:r>
            <a:r>
              <a:rPr lang="en-US"/>
              <a:t/>
            </a:r>
            <a:br>
              <a:rPr lang="en-US"/>
            </a:br>
            <a:r>
              <a:rPr lang="en-US" sz="4900">
                <a:solidFill>
                  <a:srgbClr val="CCECFF"/>
                </a:solidFill>
                <a:latin typeface="Arial" charset="0"/>
              </a:rPr>
              <a:t>pe Google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36588" y="3352800"/>
            <a:ext cx="9055100" cy="218440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2700" b="1">
                <a:solidFill>
                  <a:srgbClr val="FFFFFF"/>
                </a:solidFill>
                <a:latin typeface="Arial" charset="0"/>
              </a:rPr>
              <a:t>Mulţumesc pentru atenţia acordată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endParaRPr lang="en-US" sz="2700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Mă puteţi contacta oricând la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 u="sng">
                <a:solidFill>
                  <a:srgbClr val="FFFFCC"/>
                </a:solidFill>
                <a:latin typeface="Arial" charset="0"/>
                <a:hlinkClick r:id="rId3"/>
              </a:rPr>
              <a:t>mihaiv@intersys.ro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Sau pe twitter la</a:t>
            </a:r>
            <a:endParaRPr lang="en-US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twitter.com/mihaivoiculescu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41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Default Design</vt:lpstr>
      <vt:lpstr>Promovarea unui site nou pe Google Search  </vt:lpstr>
      <vt:lpstr>Google Search</vt:lpstr>
      <vt:lpstr>Promovarea unui site nou  pe Google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Olivian BREDA</cp:lastModifiedBy>
  <cp:revision>1</cp:revision>
  <dcterms:created xsi:type="dcterms:W3CDTF">2004-05-06T09:28:21Z</dcterms:created>
  <dcterms:modified xsi:type="dcterms:W3CDTF">2010-03-09T05:30:17Z</dcterms:modified>
</cp:coreProperties>
</file>