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97" autoAdjust="0"/>
    <p:restoredTop sz="90929"/>
  </p:normalViewPr>
  <p:slideViewPr>
    <p:cSldViewPr>
      <p:cViewPr varScale="1">
        <p:scale>
          <a:sx n="90" d="100"/>
          <a:sy n="90" d="100"/>
        </p:scale>
        <p:origin x="-12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F1B90-B6CA-445A-9CA1-F4B4D778A3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47F3A-90EC-426F-8978-E6ED4DDB5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2EC5B-9AD1-4B12-8CC1-854448BCF8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950FB-D073-49BA-BEC7-2D4BA79213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E653B-5176-4E3D-B319-02EE85BCA5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41376-77DB-4AAE-BB55-A7AF1EE88B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6E4E1-EE1D-452E-A844-FA09D31EFD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02A3E-7964-4F25-B921-129D87B68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569B9-BAC8-4278-96DC-6A9266A6D0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EA9CD-7713-4183-B5E5-9C2C1BD267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BEC52-2436-4984-9FE5-E363B28E73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BA1D61-FF75-4255-B45A-8B042FAD2F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63600" y="3054350"/>
            <a:ext cx="8448675" cy="1404938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800">
                <a:solidFill>
                  <a:srgbClr val="000000"/>
                </a:solidFill>
                <a:latin typeface="Arial" charset="0"/>
              </a:rPr>
              <a:t>Asociatia SEMRo </a:t>
            </a:r>
            <a:r>
              <a:rPr lang="en-US"/>
              <a:t/>
            </a:r>
            <a:br>
              <a:rPr lang="en-US"/>
            </a:br>
            <a:r>
              <a:rPr lang="en-US" sz="4800">
                <a:solidFill>
                  <a:srgbClr val="000000"/>
                </a:solidFill>
                <a:latin typeface="Arial" charset="0"/>
              </a:rPr>
              <a:t>in avanpremiera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71650" y="4572000"/>
            <a:ext cx="6616700" cy="914400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3 slide-uri in 5 minute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44475" y="301625"/>
            <a:ext cx="9671050" cy="1247775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300">
                <a:solidFill>
                  <a:srgbClr val="000000"/>
                </a:solidFill>
                <a:latin typeface="Arial" charset="0"/>
              </a:rPr>
              <a:t>3 lucruri importante despre asociatia SEMRo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4475" y="1828800"/>
            <a:ext cx="9671050" cy="5489575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- va reprezenta un "hub" specializat pentru resurse de SEM la nivel national</a:t>
            </a:r>
            <a:br>
              <a:rPr lang="en-US" sz="2700">
                <a:solidFill>
                  <a:srgbClr val="000000"/>
                </a:solidFill>
                <a:latin typeface="Arial" charset="0"/>
              </a:rPr>
            </a:br>
            <a:r>
              <a:rPr lang="en-US" sz="27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700">
                <a:solidFill>
                  <a:srgbClr val="000000"/>
                </a:solidFill>
                <a:latin typeface="Arial" charset="0"/>
              </a:rPr>
            </a:br>
            <a:r>
              <a:rPr lang="en-US" sz="2700">
                <a:solidFill>
                  <a:srgbClr val="000000"/>
                </a:solidFill>
                <a:latin typeface="Arial" charset="0"/>
              </a:rPr>
              <a:t>- va oferi credibilitate si un grad suplimentar de certificare profesionala freelancerilor si companiilor specializate din Romania </a:t>
            </a:r>
            <a:br>
              <a:rPr lang="en-US" sz="2700">
                <a:solidFill>
                  <a:srgbClr val="000000"/>
                </a:solidFill>
                <a:latin typeface="Arial" charset="0"/>
              </a:rPr>
            </a:br>
            <a:r>
              <a:rPr lang="en-US" sz="27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700">
                <a:solidFill>
                  <a:srgbClr val="000000"/>
                </a:solidFill>
                <a:latin typeface="Arial" charset="0"/>
              </a:rPr>
            </a:br>
            <a:r>
              <a:rPr lang="en-US" sz="2700">
                <a:solidFill>
                  <a:srgbClr val="000000"/>
                </a:solidFill>
                <a:latin typeface="Arial" charset="0"/>
              </a:rPr>
              <a:t>- se accepta membrii atat freelanceri cat si companii ce au un interes in strategiile si tacticile locale de SEM si SEO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44475" y="301625"/>
            <a:ext cx="9671050" cy="1863725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300">
                <a:solidFill>
                  <a:srgbClr val="000000"/>
                </a:solidFill>
                <a:latin typeface="Arial" charset="0"/>
              </a:rPr>
              <a:t>3 motive pentru care sa aplici la statutul de membru</a:t>
            </a:r>
            <a:r>
              <a:rPr lang="en-US"/>
              <a:t/>
            </a:r>
            <a:br>
              <a:rPr lang="en-US"/>
            </a:br>
            <a:endParaRPr lang="en-US" sz="4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4475" y="1828800"/>
            <a:ext cx="9671050" cy="5489575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- dezvoltare profesionala pentru cei care aspira la a deveni un bun profesionist in SEM</a:t>
            </a:r>
            <a:br>
              <a:rPr lang="en-US" sz="2700">
                <a:solidFill>
                  <a:srgbClr val="000000"/>
                </a:solidFill>
                <a:latin typeface="Arial" charset="0"/>
              </a:rPr>
            </a:br>
            <a:r>
              <a:rPr lang="en-US" sz="2700">
                <a:solidFill>
                  <a:srgbClr val="000000"/>
                </a:solidFill>
                <a:latin typeface="Arial" charset="0"/>
              </a:rPr>
              <a:t>- evenimente de educare si networking cu specialisti locali si internationali</a:t>
            </a:r>
            <a:br>
              <a:rPr lang="en-US" sz="2700">
                <a:solidFill>
                  <a:srgbClr val="000000"/>
                </a:solidFill>
                <a:latin typeface="Arial" charset="0"/>
              </a:rPr>
            </a:br>
            <a:r>
              <a:rPr lang="en-US" sz="2700">
                <a:solidFill>
                  <a:srgbClr val="000000"/>
                </a:solidFill>
                <a:latin typeface="Arial" charset="0"/>
              </a:rPr>
              <a:t>- mai multi clienti</a:t>
            </a:r>
            <a:endParaRPr lang="en-US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700">
                <a:solidFill>
                  <a:srgbClr val="000000"/>
                </a:solidFill>
                <a:latin typeface="Arial" charset="0"/>
              </a:rPr>
            </a:br>
            <a:r>
              <a:rPr lang="en-US" sz="2700">
                <a:solidFill>
                  <a:srgbClr val="000000"/>
                </a:solidFill>
                <a:latin typeface="Arial" charset="0"/>
              </a:rPr>
              <a:t>Esti interesat sa faci parte din asociatie?</a:t>
            </a:r>
            <a:br>
              <a:rPr lang="en-US" sz="2700">
                <a:solidFill>
                  <a:srgbClr val="000000"/>
                </a:solidFill>
                <a:latin typeface="Arial" charset="0"/>
              </a:rPr>
            </a:br>
            <a:r>
              <a:rPr lang="en-US" sz="2700">
                <a:solidFill>
                  <a:srgbClr val="000000"/>
                </a:solidFill>
                <a:latin typeface="Arial" charset="0"/>
              </a:rPr>
              <a:t>mail: marius@todays.ro  [subj]: asociatie</a:t>
            </a:r>
            <a:endParaRPr lang="en-US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700">
                <a:solidFill>
                  <a:srgbClr val="000000"/>
                </a:solidFill>
                <a:latin typeface="Arial" charset="0"/>
              </a:rPr>
            </a:br>
            <a:r>
              <a:rPr lang="en-US" sz="2700">
                <a:solidFill>
                  <a:srgbClr val="000000"/>
                </a:solidFill>
                <a:latin typeface="Arial" charset="0"/>
              </a:rPr>
              <a:t>Multumesc</a:t>
            </a:r>
            <a:br>
              <a:rPr lang="en-US" sz="2700">
                <a:solidFill>
                  <a:srgbClr val="000000"/>
                </a:solidFill>
                <a:latin typeface="Arial" charset="0"/>
              </a:rPr>
            </a:br>
            <a:r>
              <a:rPr lang="en-US" sz="2700">
                <a:solidFill>
                  <a:srgbClr val="000000"/>
                </a:solidFill>
                <a:latin typeface="Arial" charset="0"/>
              </a:rPr>
              <a:t>Marius Lazarescu</a:t>
            </a:r>
            <a:br>
              <a:rPr lang="en-US" sz="2700">
                <a:solidFill>
                  <a:srgbClr val="000000"/>
                </a:solidFill>
                <a:latin typeface="Arial" charset="0"/>
              </a:rPr>
            </a:br>
            <a:r>
              <a:rPr lang="en-US" sz="2700">
                <a:solidFill>
                  <a:srgbClr val="000000"/>
                </a:solidFill>
                <a:latin typeface="Arial" charset="0"/>
              </a:rPr>
              <a:t>Asociatia SEMRo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53</Words>
  <Application>Microsoft Office PowerPoint</Application>
  <PresentationFormat>Custom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Arial</vt:lpstr>
      <vt:lpstr>Default Design</vt:lpstr>
      <vt:lpstr>Asociatia SEMRo  in avanpremiera</vt:lpstr>
      <vt:lpstr>3 lucruri importante despre asociatia SEMRo</vt:lpstr>
      <vt:lpstr>3 motive pentru care sa aplici la statutul de membru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Olivian BREDA</cp:lastModifiedBy>
  <cp:revision>1</cp:revision>
  <dcterms:created xsi:type="dcterms:W3CDTF">2004-05-06T09:28:21Z</dcterms:created>
  <dcterms:modified xsi:type="dcterms:W3CDTF">2010-05-05T10:03:13Z</dcterms:modified>
</cp:coreProperties>
</file>