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28D08-3CD2-4F82-8C6C-86408448C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7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7D95B-6DC5-4264-93A4-CE9E242152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1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56BBD-9833-42BF-9E0B-BAAC7EF40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6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7464B-5392-4EF0-A8E1-20D2194F3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7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20616-3848-4A96-9565-ACADCEA37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8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F2CD-04C7-40D8-A9AC-38ECA28945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4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1A00C-B85F-43EB-A86D-66E93A7717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5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0BF21-1DDA-41A2-8D7F-72A883A6C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4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9F0FC-419E-4D9E-AFC7-5973A20A70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5A0A9-F477-4C83-8645-3898AA4CF5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E5634-F7BB-4A43-8E53-E4EAA2E00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1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9ACA2B-3F3C-467F-9F91-3E4B77145F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276475"/>
            <a:ext cx="7772400" cy="1470025"/>
          </a:xfrm>
        </p:spPr>
        <p:txBody>
          <a:bodyPr/>
          <a:lstStyle/>
          <a:p>
            <a:r>
              <a:rPr lang="en-US" sz="3600" b="1"/>
              <a:t>Administrarea Campaniei Adwords Din Vacanta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Varianta Automata – Activati Conversion Optimizer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 poate activa doar pentru campanii pentru care aveti activa optiunea de Conversion Tracking si ati avut mai mult de 15 conversii in ultimele 30 de zile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In loc de CPC-ul maxim veti seta suma maxima pe care doriti sa o platiti pe o conversie (CPA)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Sistemul Adwords va seta automat CPC-ul pe care il platiti, in functie de mai multi parametri astfel incat sa nu fie depasit CPA-ul maxim si numarul de lead-uri sa fie maxim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Best Practices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Testati sistemul cel putin doua saptamani, inainte de a-l lasa pe autopilot</a:t>
            </a:r>
          </a:p>
          <a:p>
            <a:endParaRPr lang="en-US" sz="2800"/>
          </a:p>
          <a:p>
            <a:r>
              <a:rPr lang="en-US" sz="2800"/>
              <a:t>Testati mai multe valori pentru CPA pentru a descoperi cazul cu ROI maxim</a:t>
            </a:r>
          </a:p>
          <a:p>
            <a:endParaRPr lang="en-US" sz="2800"/>
          </a:p>
          <a:p>
            <a:r>
              <a:rPr lang="en-US" sz="2800"/>
              <a:t>Nu modificati radical campaniile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1143000"/>
          </a:xfrm>
        </p:spPr>
        <p:txBody>
          <a:bodyPr/>
          <a:lstStyle/>
          <a:p>
            <a:r>
              <a:rPr lang="en-US" sz="4000" b="1"/>
              <a:t>Va Multumesc</a:t>
            </a:r>
            <a:br>
              <a:rPr lang="en-US" sz="4000" b="1"/>
            </a:br>
            <a:r>
              <a:rPr lang="en-US" sz="4000"/>
              <a:t/>
            </a:r>
            <a:br>
              <a:rPr lang="en-US" sz="4000"/>
            </a:br>
            <a:r>
              <a:rPr lang="en-US" sz="3200"/>
              <a:t>vlad.andries@gmail.com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r>
              <a:rPr lang="en-US"/>
              <a:t>Vacanta Placuta</a:t>
            </a:r>
          </a:p>
        </p:txBody>
      </p:sp>
      <p:pic>
        <p:nvPicPr>
          <p:cNvPr id="15365" name="Picture 5" descr="girl-hammock-b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01875"/>
            <a:ext cx="4321175" cy="28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ski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3889375" cy="28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Premisa</a:t>
            </a:r>
            <a:r>
              <a:rPr lang="en-US" sz="320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Ai muncit foarte mult la campaniile tale PPC pe care le-ai optimizat foarte bine si iti doresti o vacanta.</a:t>
            </a:r>
          </a:p>
          <a:p>
            <a:r>
              <a:rPr lang="en-US" sz="2400"/>
              <a:t>Optimizarea include:</a:t>
            </a:r>
          </a:p>
          <a:p>
            <a:pPr lvl="2"/>
            <a:r>
              <a:rPr lang="en-US" sz="2000"/>
              <a:t>Optimizarea Ad-urilor si/sau Bannerelor pentru o perioada de minim o luna – CTR cat mai mare</a:t>
            </a:r>
          </a:p>
          <a:p>
            <a:pPr lvl="2"/>
            <a:r>
              <a:rPr lang="en-US" sz="2000"/>
              <a:t>Optimizarea Landing Page-urilor pentru a obtine o rata de conversie cat mai buna</a:t>
            </a:r>
          </a:p>
          <a:p>
            <a:pPr lvl="2"/>
            <a:r>
              <a:rPr lang="en-US" sz="2000"/>
              <a:t>Eliminarea cuvintelor cheie neperformante pentru campaniile Search</a:t>
            </a:r>
          </a:p>
          <a:p>
            <a:pPr lvl="2"/>
            <a:r>
              <a:rPr lang="en-US" sz="2000"/>
              <a:t>ROI pozitiv pe campanii</a:t>
            </a:r>
          </a:p>
          <a:p>
            <a:r>
              <a:rPr lang="en-US" sz="2400"/>
              <a:t>Daca nu indeplinesti conditiile de mai sus, mai amani vacanta </a:t>
            </a:r>
            <a:r>
              <a:rPr lang="en-US" sz="2400">
                <a:sym typeface="Wingdings" pitchFamily="2" charset="2"/>
              </a:rPr>
              <a:t></a:t>
            </a: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Ce se poate intampla cat esti in vacanta?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Pica serverul pentru o perioada mai lunga</a:t>
            </a:r>
          </a:p>
          <a:p>
            <a:endParaRPr lang="en-US" sz="2800"/>
          </a:p>
          <a:p>
            <a:r>
              <a:rPr lang="en-US" sz="2800"/>
              <a:t>Dupa un review manual al unei campanii, iti scade QS-ul pentru toate cuvintele cheie la 1-3</a:t>
            </a:r>
          </a:p>
          <a:p>
            <a:endParaRPr lang="en-US" sz="2800"/>
          </a:p>
          <a:p>
            <a:r>
              <a:rPr lang="en-US" sz="2800"/>
              <a:t>Concurenta ta decide sa mareasca bid-urile </a:t>
            </a:r>
          </a:p>
          <a:p>
            <a:endParaRPr lang="en-US" sz="2800"/>
          </a:p>
          <a:p>
            <a:r>
              <a:rPr lang="en-US" sz="2800"/>
              <a:t>Apar noi competitori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Urmari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algn="ctr">
              <a:buFontTx/>
              <a:buNone/>
            </a:pPr>
            <a:r>
              <a:rPr lang="en-US"/>
              <a:t>Cheltui bani pe vizitatori care ii pierzi</a:t>
            </a:r>
          </a:p>
          <a:p>
            <a:endParaRPr lang="en-US"/>
          </a:p>
          <a:p>
            <a:pPr algn="ctr">
              <a:buFontTx/>
              <a:buNone/>
            </a:pPr>
            <a:r>
              <a:rPr lang="en-US"/>
              <a:t>Campaniile tale nu mai functioneaza</a:t>
            </a:r>
          </a:p>
          <a:p>
            <a:endParaRPr lang="en-US"/>
          </a:p>
          <a:p>
            <a:pPr algn="ctr">
              <a:buFontTx/>
              <a:buNone/>
            </a:pPr>
            <a:r>
              <a:rPr lang="en-US"/>
              <a:t>Iti scade traficul si implicit numarul de conversii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20938"/>
            <a:ext cx="8229600" cy="1143000"/>
          </a:xfrm>
        </p:spPr>
        <p:txBody>
          <a:bodyPr/>
          <a:lstStyle/>
          <a:p>
            <a:r>
              <a:rPr lang="en-US"/>
              <a:t>Setup Necesar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Serviciu de monitorizare al serverului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/>
          </a:p>
          <a:p>
            <a:r>
              <a:rPr lang="en-US" sz="2800"/>
              <a:t>http://www.uptimespy.com</a:t>
            </a:r>
          </a:p>
          <a:p>
            <a:r>
              <a:rPr lang="en-US" sz="2800"/>
              <a:t>http://host-tracker.com</a:t>
            </a:r>
          </a:p>
          <a:p>
            <a:r>
              <a:rPr lang="en-US" sz="2800"/>
              <a:t>http://www.hyperspin.com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O solutie custom e foarte usor de realizat (a nu se pune pe acelasi hosting cu site-ul)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US" sz="4000"/>
              <a:t>Crearea de Custom Alerts pentru fiecare campanie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Se vor monitoriza numarul de click-uri, numarul de conversii si pozitia medie a anuntului</a:t>
            </a:r>
          </a:p>
          <a:p>
            <a:endParaRPr lang="en-US" sz="2800"/>
          </a:p>
        </p:txBody>
      </p:sp>
      <p:pic>
        <p:nvPicPr>
          <p:cNvPr id="9220" name="Picture 4" descr="custom-ale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141663"/>
            <a:ext cx="56292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652963"/>
            <a:ext cx="8229600" cy="157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Pentru pozitie vom seta o alerta zilnica pentru +/- 1 fata de pozitia medie </a:t>
            </a:r>
          </a:p>
          <a:p>
            <a:pPr>
              <a:lnSpc>
                <a:spcPct val="80000"/>
              </a:lnSpc>
            </a:pPr>
            <a:r>
              <a:rPr lang="en-US" sz="1800"/>
              <a:t>Pentru Click-uri vom seta o alerta zilnica de -30% fata de aceeasi zi din saptamana trecut</a:t>
            </a:r>
          </a:p>
          <a:p>
            <a:pPr>
              <a:lnSpc>
                <a:spcPct val="80000"/>
              </a:lnSpc>
            </a:pPr>
            <a:r>
              <a:rPr lang="en-US" sz="1800"/>
              <a:t>Pentru Conversii vom seta o alerta zilnica de -20% fata de aceeasi zi din saptamana trecuta</a:t>
            </a:r>
          </a:p>
        </p:txBody>
      </p:sp>
      <p:pic>
        <p:nvPicPr>
          <p:cNvPr id="10245" name="Picture 5" descr="ale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8913"/>
            <a:ext cx="5545138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momentul in care oricare din cele trei conditii nu este indeplinita veti primi un email de atentionare</a:t>
            </a:r>
          </a:p>
          <a:p>
            <a:r>
              <a:rPr lang="en-US"/>
              <a:t>Va logati in cont si inspectati cauzele </a:t>
            </a:r>
          </a:p>
          <a:p>
            <a:r>
              <a:rPr lang="en-US"/>
              <a:t>Rezolvati problemele (daca exista)</a:t>
            </a:r>
          </a:p>
          <a:p>
            <a:r>
              <a:rPr lang="en-US"/>
              <a:t>Va intoarceti la disctractie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355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Default Design</vt:lpstr>
      <vt:lpstr>Administrarea Campaniei Adwords Din Vacanta</vt:lpstr>
      <vt:lpstr>Premisa </vt:lpstr>
      <vt:lpstr>Ce se poate intampla cat esti in vacanta?</vt:lpstr>
      <vt:lpstr>Urmari</vt:lpstr>
      <vt:lpstr>Setup Necesar</vt:lpstr>
      <vt:lpstr>Serviciu de monitorizare al serverului</vt:lpstr>
      <vt:lpstr>Crearea de Custom Alerts pentru fiecare campanie</vt:lpstr>
      <vt:lpstr>PowerPoint Presentation</vt:lpstr>
      <vt:lpstr>PowerPoint Presentation</vt:lpstr>
      <vt:lpstr>Varianta Automata – Activati Conversion Optimizer</vt:lpstr>
      <vt:lpstr>Best Practices</vt:lpstr>
      <vt:lpstr>Va Multumesc  vlad.andries@gmail.com</vt:lpstr>
      <vt:lpstr>Vacanta Placuta</vt:lpstr>
    </vt:vector>
  </TitlesOfParts>
  <Company>Microsoft,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Administrarea Campaniei Adwords  Din Vacanta</dc:title>
  <dc:creator>Master</dc:creator>
  <cp:lastModifiedBy>Olivian BREDA</cp:lastModifiedBy>
  <cp:revision>2</cp:revision>
  <dcterms:created xsi:type="dcterms:W3CDTF">2010-10-15T14:35:07Z</dcterms:created>
  <dcterms:modified xsi:type="dcterms:W3CDTF">2010-10-16T05:26:04Z</dcterms:modified>
</cp:coreProperties>
</file>