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343" r:id="rId3"/>
    <p:sldId id="314" r:id="rId4"/>
    <p:sldId id="313" r:id="rId5"/>
    <p:sldId id="354" r:id="rId6"/>
    <p:sldId id="355" r:id="rId7"/>
    <p:sldId id="315" r:id="rId8"/>
    <p:sldId id="349" r:id="rId9"/>
    <p:sldId id="316" r:id="rId10"/>
    <p:sldId id="336" r:id="rId11"/>
    <p:sldId id="337" r:id="rId12"/>
    <p:sldId id="350" r:id="rId13"/>
    <p:sldId id="351" r:id="rId14"/>
    <p:sldId id="319" r:id="rId15"/>
    <p:sldId id="322" r:id="rId16"/>
    <p:sldId id="353" r:id="rId17"/>
    <p:sldId id="357" r:id="rId18"/>
    <p:sldId id="352" r:id="rId19"/>
    <p:sldId id="294" r:id="rId20"/>
    <p:sldId id="289" r:id="rId21"/>
    <p:sldId id="291" r:id="rId22"/>
    <p:sldId id="290" r:id="rId23"/>
    <p:sldId id="323" r:id="rId24"/>
    <p:sldId id="298" r:id="rId25"/>
    <p:sldId id="356" r:id="rId26"/>
    <p:sldId id="324" r:id="rId27"/>
    <p:sldId id="292" r:id="rId28"/>
    <p:sldId id="296" r:id="rId29"/>
    <p:sldId id="326" r:id="rId30"/>
    <p:sldId id="325" r:id="rId31"/>
    <p:sldId id="281" r:id="rId32"/>
  </p:sldIdLst>
  <p:sldSz cx="9144000" cy="6858000" type="screen4x3"/>
  <p:notesSz cx="6834188" cy="99790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n-ea"/>
        <a:cs typeface="+mn-cs"/>
      </a:defRPr>
    </a:lvl1pPr>
    <a:lvl2pPr marL="457200" algn="l" defTabSz="449263" rtl="0" fontAlgn="base">
      <a:spcBef>
        <a:spcPct val="0"/>
      </a:spcBef>
      <a:spcAft>
        <a:spcPct val="0"/>
      </a:spcAft>
      <a:defRPr sz="2400" kern="1200">
        <a:solidFill>
          <a:schemeClr val="bg1"/>
        </a:solidFill>
        <a:latin typeface="Times New Roman" pitchFamily="18" charset="0"/>
        <a:ea typeface="+mn-ea"/>
        <a:cs typeface="+mn-cs"/>
      </a:defRPr>
    </a:lvl2pPr>
    <a:lvl3pPr marL="914400" algn="l" defTabSz="449263" rtl="0" fontAlgn="base">
      <a:spcBef>
        <a:spcPct val="0"/>
      </a:spcBef>
      <a:spcAft>
        <a:spcPct val="0"/>
      </a:spcAft>
      <a:defRPr sz="2400" kern="1200">
        <a:solidFill>
          <a:schemeClr val="bg1"/>
        </a:solidFill>
        <a:latin typeface="Times New Roman" pitchFamily="18" charset="0"/>
        <a:ea typeface="+mn-ea"/>
        <a:cs typeface="+mn-cs"/>
      </a:defRPr>
    </a:lvl3pPr>
    <a:lvl4pPr marL="1371600" algn="l" defTabSz="449263" rtl="0" fontAlgn="base">
      <a:spcBef>
        <a:spcPct val="0"/>
      </a:spcBef>
      <a:spcAft>
        <a:spcPct val="0"/>
      </a:spcAft>
      <a:defRPr sz="2400" kern="1200">
        <a:solidFill>
          <a:schemeClr val="bg1"/>
        </a:solidFill>
        <a:latin typeface="Times New Roman" pitchFamily="18" charset="0"/>
        <a:ea typeface="+mn-ea"/>
        <a:cs typeface="+mn-cs"/>
      </a:defRPr>
    </a:lvl4pPr>
    <a:lvl5pPr marL="1828800" algn="l" defTabSz="449263"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9933"/>
    <a:srgbClr val="00FF00"/>
    <a:srgbClr val="00B8FF"/>
    <a:srgbClr val="3399FF"/>
    <a:srgbClr val="00CC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81167" autoAdjust="0"/>
  </p:normalViewPr>
  <p:slideViewPr>
    <p:cSldViewPr>
      <p:cViewPr>
        <p:scale>
          <a:sx n="66" d="100"/>
          <a:sy n="66" d="100"/>
        </p:scale>
        <p:origin x="-2592" y="-59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95"/>
        <p:guide pos="217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3"/>
  <c:chart>
    <c:plotArea>
      <c:layout>
        <c:manualLayout>
          <c:layoutTarget val="inner"/>
          <c:xMode val="edge"/>
          <c:yMode val="edge"/>
          <c:x val="7.9320534889391045E-2"/>
          <c:y val="3.0163723306556325E-2"/>
          <c:w val="0.76110406891636839"/>
          <c:h val="0.72125318802180394"/>
        </c:manualLayout>
      </c:layout>
      <c:barChart>
        <c:barDir val="col"/>
        <c:grouping val="clustered"/>
        <c:ser>
          <c:idx val="0"/>
          <c:order val="0"/>
          <c:tx>
            <c:strRef>
              <c:f>Sheet1!$B$1</c:f>
              <c:strCache>
                <c:ptCount val="1"/>
                <c:pt idx="0">
                  <c:v>Cereri Reclama</c:v>
                </c:pt>
              </c:strCache>
            </c:strRef>
          </c:tx>
          <c:cat>
            <c:strRef>
              <c:f>Sheet1!$A$2:$A$5</c:f>
              <c:strCache>
                <c:ptCount val="4"/>
                <c:pt idx="0">
                  <c:v>Iulie</c:v>
                </c:pt>
                <c:pt idx="1">
                  <c:v>August</c:v>
                </c:pt>
                <c:pt idx="2">
                  <c:v>Septembrie</c:v>
                </c:pt>
                <c:pt idx="3">
                  <c:v>Octombrie</c:v>
                </c:pt>
              </c:strCache>
            </c:strRef>
          </c:cat>
          <c:val>
            <c:numRef>
              <c:f>Sheet1!$B$2:$B$5</c:f>
              <c:numCache>
                <c:formatCode>#,##0</c:formatCode>
                <c:ptCount val="4"/>
                <c:pt idx="0">
                  <c:v>920623828</c:v>
                </c:pt>
                <c:pt idx="1">
                  <c:v>1558267865</c:v>
                </c:pt>
                <c:pt idx="2">
                  <c:v>1188215534</c:v>
                </c:pt>
                <c:pt idx="3">
                  <c:v>1229375228</c:v>
                </c:pt>
              </c:numCache>
            </c:numRef>
          </c:val>
        </c:ser>
        <c:ser>
          <c:idx val="1"/>
          <c:order val="1"/>
          <c:tx>
            <c:strRef>
              <c:f>Sheet1!$C$1</c:f>
              <c:strCache>
                <c:ptCount val="1"/>
                <c:pt idx="0">
                  <c:v>Reclame Afisate</c:v>
                </c:pt>
              </c:strCache>
            </c:strRef>
          </c:tx>
          <c:cat>
            <c:strRef>
              <c:f>Sheet1!$A$2:$A$5</c:f>
              <c:strCache>
                <c:ptCount val="4"/>
                <c:pt idx="0">
                  <c:v>Iulie</c:v>
                </c:pt>
                <c:pt idx="1">
                  <c:v>August</c:v>
                </c:pt>
                <c:pt idx="2">
                  <c:v>Septembrie</c:v>
                </c:pt>
                <c:pt idx="3">
                  <c:v>Octombrie</c:v>
                </c:pt>
              </c:strCache>
            </c:strRef>
          </c:cat>
          <c:val>
            <c:numRef>
              <c:f>Sheet1!$C$2:$C$5</c:f>
              <c:numCache>
                <c:formatCode>General</c:formatCode>
                <c:ptCount val="4"/>
                <c:pt idx="0">
                  <c:v>2761871484</c:v>
                </c:pt>
                <c:pt idx="1">
                  <c:v>4674803595</c:v>
                </c:pt>
                <c:pt idx="2">
                  <c:v>3564646602</c:v>
                </c:pt>
                <c:pt idx="3">
                  <c:v>3688125684</c:v>
                </c:pt>
              </c:numCache>
            </c:numRef>
          </c:val>
        </c:ser>
        <c:axId val="77920512"/>
        <c:axId val="77922304"/>
      </c:barChart>
      <c:catAx>
        <c:axId val="77920512"/>
        <c:scaling>
          <c:orientation val="minMax"/>
        </c:scaling>
        <c:axPos val="b"/>
        <c:tickLblPos val="nextTo"/>
        <c:crossAx val="77922304"/>
        <c:crosses val="autoZero"/>
        <c:auto val="1"/>
        <c:lblAlgn val="ctr"/>
        <c:lblOffset val="100"/>
      </c:catAx>
      <c:valAx>
        <c:axId val="77922304"/>
        <c:scaling>
          <c:orientation val="minMax"/>
        </c:scaling>
        <c:axPos val="l"/>
        <c:majorGridlines/>
        <c:numFmt formatCode="#,##0" sourceLinked="1"/>
        <c:tickLblPos val="nextTo"/>
        <c:crossAx val="77920512"/>
        <c:crosses val="autoZero"/>
        <c:crossBetween val="between"/>
      </c:valAx>
    </c:plotArea>
    <c:legend>
      <c:legendPos val="r"/>
      <c:layout>
        <c:manualLayout>
          <c:xMode val="edge"/>
          <c:yMode val="edge"/>
          <c:x val="1.176814957455319E-3"/>
          <c:y val="0.78486698772155483"/>
          <c:w val="0.25063234227339409"/>
          <c:h val="0.15000603526891829"/>
        </c:manualLayout>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62275" cy="500063"/>
          </a:xfrm>
          <a:prstGeom prst="rect">
            <a:avLst/>
          </a:prstGeom>
        </p:spPr>
        <p:txBody>
          <a:bodyPr vert="horz" lIns="91923" tIns="45960" rIns="91923" bIns="45960" rtlCol="0"/>
          <a:lstStyle>
            <a:lvl1pPr algn="l">
              <a:lnSpc>
                <a:spcPct val="95000"/>
              </a:lnSpc>
              <a:buClr>
                <a:srgbClr val="000000"/>
              </a:buClr>
              <a:buSzPct val="100000"/>
              <a:buFont typeface="Times New Roman" pitchFamily="18" charset="0"/>
              <a:buNone/>
              <a:defRPr sz="1200"/>
            </a:lvl1pPr>
          </a:lstStyle>
          <a:p>
            <a:pPr>
              <a:defRPr/>
            </a:pPr>
            <a:endParaRPr lang="sk-SK"/>
          </a:p>
        </p:txBody>
      </p:sp>
      <p:sp>
        <p:nvSpPr>
          <p:cNvPr id="3" name="Zástupný symbol dátumu 2"/>
          <p:cNvSpPr>
            <a:spLocks noGrp="1"/>
          </p:cNvSpPr>
          <p:nvPr>
            <p:ph type="dt" sz="quarter" idx="1"/>
          </p:nvPr>
        </p:nvSpPr>
        <p:spPr>
          <a:xfrm>
            <a:off x="3870325" y="0"/>
            <a:ext cx="2962275" cy="500063"/>
          </a:xfrm>
          <a:prstGeom prst="rect">
            <a:avLst/>
          </a:prstGeom>
        </p:spPr>
        <p:txBody>
          <a:bodyPr vert="horz" lIns="91923" tIns="45960" rIns="91923" bIns="45960" rtlCol="0"/>
          <a:lstStyle>
            <a:lvl1pPr algn="r">
              <a:lnSpc>
                <a:spcPct val="95000"/>
              </a:lnSpc>
              <a:buClr>
                <a:srgbClr val="000000"/>
              </a:buClr>
              <a:buSzPct val="100000"/>
              <a:buFont typeface="Times New Roman" pitchFamily="18" charset="0"/>
              <a:buNone/>
              <a:defRPr sz="1200"/>
            </a:lvl1pPr>
          </a:lstStyle>
          <a:p>
            <a:pPr>
              <a:defRPr/>
            </a:pPr>
            <a:fld id="{C2E8531D-244F-4DEE-B71D-2FE73FC77DD5}" type="datetimeFigureOut">
              <a:rPr lang="sk-SK"/>
              <a:pPr>
                <a:defRPr/>
              </a:pPr>
              <a:t>13. 11. 2010</a:t>
            </a:fld>
            <a:endParaRPr lang="sk-SK"/>
          </a:p>
        </p:txBody>
      </p:sp>
      <p:sp>
        <p:nvSpPr>
          <p:cNvPr id="4" name="Zástupný symbol päty 3"/>
          <p:cNvSpPr>
            <a:spLocks noGrp="1"/>
          </p:cNvSpPr>
          <p:nvPr>
            <p:ph type="ftr" sz="quarter" idx="2"/>
          </p:nvPr>
        </p:nvSpPr>
        <p:spPr>
          <a:xfrm>
            <a:off x="0" y="9477375"/>
            <a:ext cx="2962275" cy="500063"/>
          </a:xfrm>
          <a:prstGeom prst="rect">
            <a:avLst/>
          </a:prstGeom>
        </p:spPr>
        <p:txBody>
          <a:bodyPr vert="horz" lIns="91923" tIns="45960" rIns="91923" bIns="45960" rtlCol="0" anchor="b"/>
          <a:lstStyle>
            <a:lvl1pPr algn="l">
              <a:lnSpc>
                <a:spcPct val="95000"/>
              </a:lnSpc>
              <a:buClr>
                <a:srgbClr val="000000"/>
              </a:buClr>
              <a:buSzPct val="100000"/>
              <a:buFont typeface="Times New Roman" pitchFamily="18" charset="0"/>
              <a:buNone/>
              <a:defRPr sz="1200"/>
            </a:lvl1pPr>
          </a:lstStyle>
          <a:p>
            <a:pPr>
              <a:defRPr/>
            </a:pPr>
            <a:endParaRPr lang="sk-SK"/>
          </a:p>
        </p:txBody>
      </p:sp>
      <p:sp>
        <p:nvSpPr>
          <p:cNvPr id="5" name="Zástupný symbol čísla snímky 4"/>
          <p:cNvSpPr>
            <a:spLocks noGrp="1"/>
          </p:cNvSpPr>
          <p:nvPr>
            <p:ph type="sldNum" sz="quarter" idx="3"/>
          </p:nvPr>
        </p:nvSpPr>
        <p:spPr>
          <a:xfrm>
            <a:off x="3870325" y="9477375"/>
            <a:ext cx="2962275" cy="500063"/>
          </a:xfrm>
          <a:prstGeom prst="rect">
            <a:avLst/>
          </a:prstGeom>
        </p:spPr>
        <p:txBody>
          <a:bodyPr vert="horz" lIns="91923" tIns="45960" rIns="91923" bIns="45960" rtlCol="0" anchor="b"/>
          <a:lstStyle>
            <a:lvl1pPr algn="r">
              <a:lnSpc>
                <a:spcPct val="95000"/>
              </a:lnSpc>
              <a:buClr>
                <a:srgbClr val="000000"/>
              </a:buClr>
              <a:buSzPct val="100000"/>
              <a:buFont typeface="Times New Roman" pitchFamily="18" charset="0"/>
              <a:buNone/>
              <a:defRPr sz="1200"/>
            </a:lvl1pPr>
          </a:lstStyle>
          <a:p>
            <a:pPr>
              <a:defRPr/>
            </a:pPr>
            <a:fld id="{627F63FD-2A6E-4577-B5FB-4494EADAF713}" type="slidenum">
              <a:rPr lang="sk-SK"/>
              <a:pPr>
                <a:defRPr/>
              </a:pPr>
              <a:t>‹#›</a:t>
            </a:fld>
            <a:endParaRPr lang="sk-S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35775" cy="9979025"/>
          </a:xfrm>
          <a:prstGeom prst="roundRect">
            <a:avLst>
              <a:gd name="adj" fmla="val 23"/>
            </a:avLst>
          </a:prstGeom>
          <a:solidFill>
            <a:srgbClr val="FFFFFF"/>
          </a:solidFill>
          <a:ln w="9525">
            <a:noFill/>
            <a:round/>
            <a:headEnd/>
            <a:tailEnd/>
          </a:ln>
          <a:effectLst/>
        </p:spPr>
        <p:txBody>
          <a:bodyPr wrap="none" lIns="91434" tIns="45718" rIns="91434" bIns="45718" anchor="ctr"/>
          <a:lstStyle/>
          <a:p>
            <a:pPr>
              <a:lnSpc>
                <a:spcPct val="95000"/>
              </a:lnSpc>
              <a:buClr>
                <a:srgbClr val="000000"/>
              </a:buClr>
              <a:buSzPct val="100000"/>
              <a:buFont typeface="Times New Roman" pitchFamily="18" charset="0"/>
              <a:buNone/>
              <a:defRPr/>
            </a:pPr>
            <a:endParaRPr lang="sk-SK"/>
          </a:p>
        </p:txBody>
      </p:sp>
      <p:sp>
        <p:nvSpPr>
          <p:cNvPr id="2050" name="Rectangle 2"/>
          <p:cNvSpPr>
            <a:spLocks noGrp="1" noChangeArrowheads="1"/>
          </p:cNvSpPr>
          <p:nvPr>
            <p:ph type="hdr"/>
          </p:nvPr>
        </p:nvSpPr>
        <p:spPr bwMode="auto">
          <a:xfrm>
            <a:off x="0" y="0"/>
            <a:ext cx="2960688" cy="496888"/>
          </a:xfrm>
          <a:prstGeom prst="rect">
            <a:avLst/>
          </a:prstGeom>
          <a:noFill/>
          <a:ln w="9525">
            <a:noFill/>
            <a:round/>
            <a:headEnd/>
            <a:tailEnd/>
          </a:ln>
          <a:effectLst/>
        </p:spPr>
        <p:txBody>
          <a:bodyPr vert="horz" wrap="square" lIns="91930" tIns="45963" rIns="91930" bIns="45963" numCol="1" anchor="t" anchorCtr="0" compatLnSpc="1">
            <a:prstTxWarp prst="textNoShape">
              <a:avLst/>
            </a:prstTxWarp>
          </a:bodyPr>
          <a:lstStyle>
            <a:lvl1pPr defTabSz="450825">
              <a:lnSpc>
                <a:spcPct val="100000"/>
              </a:lnSpc>
              <a:buClr>
                <a:srgbClr val="000000"/>
              </a:buClr>
              <a:buSzPct val="100000"/>
              <a:buFont typeface="Times New Roman" pitchFamily="18" charset="0"/>
              <a:buNone/>
              <a:tabLst>
                <a:tab pos="0" algn="l"/>
                <a:tab pos="919112" algn="l"/>
                <a:tab pos="1838221" algn="l"/>
                <a:tab pos="2757333" algn="l"/>
                <a:tab pos="3676443" algn="l"/>
                <a:tab pos="4595555" algn="l"/>
                <a:tab pos="5514665" algn="l"/>
                <a:tab pos="6433776" algn="l"/>
                <a:tab pos="7352888" algn="l"/>
                <a:tab pos="8273586" algn="l"/>
                <a:tab pos="9194284" algn="l"/>
                <a:tab pos="10113395" algn="l"/>
              </a:tabLst>
              <a:defRPr sz="1200">
                <a:solidFill>
                  <a:srgbClr val="000000"/>
                </a:solidFill>
              </a:defRPr>
            </a:lvl1pPr>
          </a:lstStyle>
          <a:p>
            <a:pPr>
              <a:defRPr/>
            </a:pPr>
            <a:endParaRPr lang="en-GB"/>
          </a:p>
        </p:txBody>
      </p:sp>
      <p:sp>
        <p:nvSpPr>
          <p:cNvPr id="2051" name="Rectangle 3"/>
          <p:cNvSpPr>
            <a:spLocks noGrp="1" noChangeArrowheads="1"/>
          </p:cNvSpPr>
          <p:nvPr>
            <p:ph type="dt"/>
          </p:nvPr>
        </p:nvSpPr>
        <p:spPr bwMode="auto">
          <a:xfrm>
            <a:off x="3873500" y="0"/>
            <a:ext cx="2960688" cy="496888"/>
          </a:xfrm>
          <a:prstGeom prst="rect">
            <a:avLst/>
          </a:prstGeom>
          <a:noFill/>
          <a:ln w="9525">
            <a:noFill/>
            <a:round/>
            <a:headEnd/>
            <a:tailEnd/>
          </a:ln>
          <a:effectLst/>
        </p:spPr>
        <p:txBody>
          <a:bodyPr vert="horz" wrap="square" lIns="91930" tIns="45963" rIns="91930" bIns="45963" numCol="1" anchor="t" anchorCtr="0" compatLnSpc="1">
            <a:prstTxWarp prst="textNoShape">
              <a:avLst/>
            </a:prstTxWarp>
          </a:bodyPr>
          <a:lstStyle>
            <a:lvl1pPr algn="r" defTabSz="450825">
              <a:lnSpc>
                <a:spcPct val="100000"/>
              </a:lnSpc>
              <a:buClr>
                <a:srgbClr val="000000"/>
              </a:buClr>
              <a:buSzPct val="100000"/>
              <a:buFont typeface="Times New Roman" pitchFamily="18" charset="0"/>
              <a:buNone/>
              <a:tabLst>
                <a:tab pos="0" algn="l"/>
                <a:tab pos="919112" algn="l"/>
                <a:tab pos="1838221" algn="l"/>
                <a:tab pos="2757333" algn="l"/>
                <a:tab pos="3676443" algn="l"/>
                <a:tab pos="4595555" algn="l"/>
                <a:tab pos="5514665" algn="l"/>
                <a:tab pos="6433776" algn="l"/>
                <a:tab pos="7352888" algn="l"/>
                <a:tab pos="8273586" algn="l"/>
                <a:tab pos="9194284" algn="l"/>
                <a:tab pos="10113395" algn="l"/>
              </a:tabLst>
              <a:defRPr sz="1200">
                <a:solidFill>
                  <a:srgbClr val="000000"/>
                </a:solidFill>
              </a:defRPr>
            </a:lvl1pPr>
          </a:lstStyle>
          <a:p>
            <a:pPr>
              <a:defRPr/>
            </a:pPr>
            <a:endParaRPr lang="en-GB"/>
          </a:p>
        </p:txBody>
      </p:sp>
      <p:sp>
        <p:nvSpPr>
          <p:cNvPr id="31749" name="Rectangle 4"/>
          <p:cNvSpPr>
            <a:spLocks noGrp="1" noRot="1" noChangeAspect="1" noChangeArrowheads="1"/>
          </p:cNvSpPr>
          <p:nvPr>
            <p:ph type="sldImg"/>
          </p:nvPr>
        </p:nvSpPr>
        <p:spPr bwMode="auto">
          <a:xfrm>
            <a:off x="923925" y="747713"/>
            <a:ext cx="4987925" cy="3741737"/>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911225" y="4740275"/>
            <a:ext cx="5011738" cy="4491038"/>
          </a:xfrm>
          <a:prstGeom prst="rect">
            <a:avLst/>
          </a:prstGeom>
          <a:noFill/>
          <a:ln w="9525">
            <a:noFill/>
            <a:round/>
            <a:headEnd/>
            <a:tailEnd/>
          </a:ln>
          <a:effectLst/>
        </p:spPr>
        <p:txBody>
          <a:bodyPr vert="horz" wrap="square" lIns="91930" tIns="45963" rIns="91930" bIns="45963" numCol="1" anchor="t" anchorCtr="0" compatLnSpc="1">
            <a:prstTxWarp prst="textNoShape">
              <a:avLst/>
            </a:prstTxWarp>
          </a:bodyPr>
          <a:lstStyle/>
          <a:p>
            <a:pPr lvl="0"/>
            <a:endParaRPr lang="sk-SK" noProof="0" smtClean="0"/>
          </a:p>
        </p:txBody>
      </p:sp>
      <p:sp>
        <p:nvSpPr>
          <p:cNvPr id="2054" name="Rectangle 6"/>
          <p:cNvSpPr>
            <a:spLocks noGrp="1" noChangeArrowheads="1"/>
          </p:cNvSpPr>
          <p:nvPr>
            <p:ph type="ftr"/>
          </p:nvPr>
        </p:nvSpPr>
        <p:spPr bwMode="auto">
          <a:xfrm>
            <a:off x="0" y="9480550"/>
            <a:ext cx="2960688" cy="498475"/>
          </a:xfrm>
          <a:prstGeom prst="rect">
            <a:avLst/>
          </a:prstGeom>
          <a:noFill/>
          <a:ln w="9525">
            <a:noFill/>
            <a:round/>
            <a:headEnd/>
            <a:tailEnd/>
          </a:ln>
          <a:effectLst/>
        </p:spPr>
        <p:txBody>
          <a:bodyPr vert="horz" wrap="square" lIns="91930" tIns="45963" rIns="91930" bIns="45963" numCol="1" anchor="b" anchorCtr="0" compatLnSpc="1">
            <a:prstTxWarp prst="textNoShape">
              <a:avLst/>
            </a:prstTxWarp>
          </a:bodyPr>
          <a:lstStyle>
            <a:lvl1pPr defTabSz="450825">
              <a:lnSpc>
                <a:spcPct val="100000"/>
              </a:lnSpc>
              <a:buClr>
                <a:srgbClr val="000000"/>
              </a:buClr>
              <a:buSzPct val="100000"/>
              <a:buFont typeface="Times New Roman" pitchFamily="18" charset="0"/>
              <a:buNone/>
              <a:tabLst>
                <a:tab pos="0" algn="l"/>
                <a:tab pos="919112" algn="l"/>
                <a:tab pos="1838221" algn="l"/>
                <a:tab pos="2757333" algn="l"/>
                <a:tab pos="3676443" algn="l"/>
                <a:tab pos="4595555" algn="l"/>
                <a:tab pos="5514665" algn="l"/>
                <a:tab pos="6433776" algn="l"/>
                <a:tab pos="7352888" algn="l"/>
                <a:tab pos="8273586" algn="l"/>
                <a:tab pos="9194284" algn="l"/>
                <a:tab pos="10113395" algn="l"/>
              </a:tabLst>
              <a:defRPr sz="1200">
                <a:solidFill>
                  <a:srgbClr val="000000"/>
                </a:solidFill>
              </a:defRPr>
            </a:lvl1pPr>
          </a:lstStyle>
          <a:p>
            <a:pPr>
              <a:defRPr/>
            </a:pPr>
            <a:endParaRPr lang="en-GB"/>
          </a:p>
        </p:txBody>
      </p:sp>
      <p:sp>
        <p:nvSpPr>
          <p:cNvPr id="2055" name="Rectangle 7"/>
          <p:cNvSpPr>
            <a:spLocks noGrp="1" noChangeArrowheads="1"/>
          </p:cNvSpPr>
          <p:nvPr>
            <p:ph type="sldNum"/>
          </p:nvPr>
        </p:nvSpPr>
        <p:spPr bwMode="auto">
          <a:xfrm>
            <a:off x="3873500" y="9480550"/>
            <a:ext cx="2960688" cy="498475"/>
          </a:xfrm>
          <a:prstGeom prst="rect">
            <a:avLst/>
          </a:prstGeom>
          <a:noFill/>
          <a:ln w="9525">
            <a:noFill/>
            <a:round/>
            <a:headEnd/>
            <a:tailEnd/>
          </a:ln>
          <a:effectLst/>
        </p:spPr>
        <p:txBody>
          <a:bodyPr vert="horz" wrap="square" lIns="91930" tIns="45963" rIns="91930" bIns="45963" numCol="1" anchor="b" anchorCtr="0" compatLnSpc="1">
            <a:prstTxWarp prst="textNoShape">
              <a:avLst/>
            </a:prstTxWarp>
          </a:bodyPr>
          <a:lstStyle>
            <a:lvl1pPr algn="r" defTabSz="450825">
              <a:lnSpc>
                <a:spcPct val="100000"/>
              </a:lnSpc>
              <a:buClr>
                <a:srgbClr val="000000"/>
              </a:buClr>
              <a:buSzPct val="100000"/>
              <a:buFont typeface="Times New Roman" pitchFamily="18" charset="0"/>
              <a:buNone/>
              <a:tabLst>
                <a:tab pos="0" algn="l"/>
                <a:tab pos="919112" algn="l"/>
                <a:tab pos="1838221" algn="l"/>
                <a:tab pos="2757333" algn="l"/>
                <a:tab pos="3676443" algn="l"/>
                <a:tab pos="4595555" algn="l"/>
                <a:tab pos="5514665" algn="l"/>
                <a:tab pos="6433776" algn="l"/>
                <a:tab pos="7352888" algn="l"/>
                <a:tab pos="8273586" algn="l"/>
                <a:tab pos="9194284" algn="l"/>
                <a:tab pos="10113395" algn="l"/>
              </a:tabLst>
              <a:defRPr sz="1200">
                <a:solidFill>
                  <a:srgbClr val="000000"/>
                </a:solidFill>
              </a:defRPr>
            </a:lvl1pPr>
          </a:lstStyle>
          <a:p>
            <a:pPr>
              <a:defRPr/>
            </a:pPr>
            <a:fld id="{7075A059-C397-42B6-80C0-C34AD91DE63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03F2C45E-F334-469C-90B4-A02A087E94D6}"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1</a:t>
            </a:fld>
            <a:endParaRPr lang="en-GB" smtClean="0"/>
          </a:p>
        </p:txBody>
      </p:sp>
      <p:sp>
        <p:nvSpPr>
          <p:cNvPr id="32771"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32772" name="Rectangle 2"/>
          <p:cNvSpPr>
            <a:spLocks noGrp="1" noChangeArrowheads="1"/>
          </p:cNvSpPr>
          <p:nvPr>
            <p:ph type="body"/>
          </p:nvPr>
        </p:nvSpPr>
        <p:spPr>
          <a:xfrm>
            <a:off x="911225" y="4740275"/>
            <a:ext cx="5013325" cy="4494213"/>
          </a:xfrm>
          <a:noFill/>
          <a:ln/>
        </p:spPr>
        <p:txBody>
          <a:bodyPr wrap="none" anchor="ctr"/>
          <a:lstStyle/>
          <a:p>
            <a:endParaRPr lang="sk-S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452C9458-F46E-45F0-9118-15FFB513D941}"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10</a:t>
            </a:fld>
            <a:endParaRPr lang="en-GB" smtClean="0"/>
          </a:p>
        </p:txBody>
      </p:sp>
      <p:sp>
        <p:nvSpPr>
          <p:cNvPr id="39939"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39940" name="Rectangle 2"/>
          <p:cNvSpPr>
            <a:spLocks noGrp="1" noChangeArrowheads="1"/>
          </p:cNvSpPr>
          <p:nvPr>
            <p:ph type="body"/>
          </p:nvPr>
        </p:nvSpPr>
        <p:spPr>
          <a:xfrm>
            <a:off x="911225" y="4740275"/>
            <a:ext cx="5013325" cy="4494213"/>
          </a:xfrm>
          <a:noFill/>
          <a:ln/>
        </p:spPr>
        <p:txBody>
          <a:bodyPr wrap="none" anchor="ctr"/>
          <a:lstStyle/>
          <a:p>
            <a:endParaRPr lang="sk-S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obrazu snímky 1"/>
          <p:cNvSpPr>
            <a:spLocks noGrp="1" noRot="1" noChangeAspect="1" noTextEdit="1"/>
          </p:cNvSpPr>
          <p:nvPr>
            <p:ph type="sldImg"/>
          </p:nvPr>
        </p:nvSpPr>
        <p:spPr>
          <a:noFill/>
          <a:ln/>
        </p:spPr>
      </p:sp>
      <p:sp>
        <p:nvSpPr>
          <p:cNvPr id="40963" name="Zástupný symbol poznámok 2"/>
          <p:cNvSpPr>
            <a:spLocks noGrp="1"/>
          </p:cNvSpPr>
          <p:nvPr>
            <p:ph type="body" idx="1"/>
          </p:nvPr>
        </p:nvSpPr>
        <p:spPr>
          <a:noFill/>
          <a:ln/>
        </p:spPr>
        <p:txBody>
          <a:bodyPr/>
          <a:lstStyle/>
          <a:p>
            <a:pPr marL="228600" indent="-228600">
              <a:spcBef>
                <a:spcPct val="0"/>
              </a:spcBef>
              <a:buFontTx/>
              <a:buAutoNum type="arabicPeriod"/>
            </a:pPr>
            <a:endParaRPr lang="sk-SK" dirty="0" smtClean="0"/>
          </a:p>
        </p:txBody>
      </p:sp>
      <p:sp>
        <p:nvSpPr>
          <p:cNvPr id="40964" name="Zástupný symbol čísla snímky 3"/>
          <p:cNvSpPr>
            <a:spLocks noGrp="1"/>
          </p:cNvSpPr>
          <p:nvPr>
            <p:ph type="sldNum" sz="quarter"/>
          </p:nvPr>
        </p:nvSpPr>
        <p:spPr>
          <a:noFill/>
          <a:ln>
            <a:miter lim="800000"/>
          </a:ln>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24281A8C-C7F2-42E6-B0FD-7EA3570A8BC1}" type="slidenum">
              <a:rPr lang="sk-SK"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11</a:t>
            </a:fld>
            <a:endParaRPr lang="sk-S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obrazu snímky 1"/>
          <p:cNvSpPr>
            <a:spLocks noGrp="1" noRot="1" noChangeAspect="1" noTextEdit="1"/>
          </p:cNvSpPr>
          <p:nvPr>
            <p:ph type="sldImg"/>
          </p:nvPr>
        </p:nvSpPr>
        <p:spPr>
          <a:noFill/>
          <a:ln/>
        </p:spPr>
      </p:sp>
      <p:sp>
        <p:nvSpPr>
          <p:cNvPr id="41987" name="Zástupný symbol poznámok 2"/>
          <p:cNvSpPr>
            <a:spLocks noGrp="1"/>
          </p:cNvSpPr>
          <p:nvPr>
            <p:ph type="body" idx="1"/>
          </p:nvPr>
        </p:nvSpPr>
        <p:spPr>
          <a:noFill/>
          <a:ln/>
        </p:spPr>
        <p:txBody>
          <a:bodyPr/>
          <a:lstStyle/>
          <a:p>
            <a:pPr marL="228600" indent="-228600">
              <a:spcBef>
                <a:spcPct val="0"/>
              </a:spcBef>
              <a:buFontTx/>
              <a:buAutoNum type="arabicPeriod"/>
            </a:pPr>
            <a:endParaRPr lang="sk-SK" dirty="0" smtClean="0"/>
          </a:p>
        </p:txBody>
      </p:sp>
      <p:sp>
        <p:nvSpPr>
          <p:cNvPr id="41988" name="Zástupný symbol čísla snímky 3"/>
          <p:cNvSpPr>
            <a:spLocks noGrp="1"/>
          </p:cNvSpPr>
          <p:nvPr>
            <p:ph type="sldNum" sz="quarter"/>
          </p:nvPr>
        </p:nvSpPr>
        <p:spPr>
          <a:noFill/>
          <a:ln>
            <a:miter lim="800000"/>
          </a:ln>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55302630-8C2E-4849-89E1-FC6DD983DBD5}" type="slidenum">
              <a:rPr lang="sk-SK"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12</a:t>
            </a:fld>
            <a:endParaRPr lang="sk-S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obrazu snímky 1"/>
          <p:cNvSpPr>
            <a:spLocks noGrp="1" noRot="1" noChangeAspect="1" noTextEdit="1"/>
          </p:cNvSpPr>
          <p:nvPr>
            <p:ph type="sldImg"/>
          </p:nvPr>
        </p:nvSpPr>
        <p:spPr>
          <a:noFill/>
          <a:ln/>
        </p:spPr>
      </p:sp>
      <p:sp>
        <p:nvSpPr>
          <p:cNvPr id="43011" name="Zástupný symbol poznámok 2"/>
          <p:cNvSpPr>
            <a:spLocks noGrp="1"/>
          </p:cNvSpPr>
          <p:nvPr>
            <p:ph type="body" idx="1"/>
          </p:nvPr>
        </p:nvSpPr>
        <p:spPr>
          <a:noFill/>
          <a:ln/>
        </p:spPr>
        <p:txBody>
          <a:bodyPr/>
          <a:lstStyle/>
          <a:p>
            <a:pPr marL="228600" indent="-228600">
              <a:spcBef>
                <a:spcPct val="0"/>
              </a:spcBef>
              <a:buFontTx/>
              <a:buAutoNum type="arabicPeriod"/>
            </a:pPr>
            <a:r>
              <a:rPr lang="sk-SK" smtClean="0"/>
              <a:t>Ľudia, ktorí si chcú produkt kúpiť</a:t>
            </a:r>
          </a:p>
          <a:p>
            <a:pPr marL="228600" indent="-228600">
              <a:spcBef>
                <a:spcPct val="0"/>
              </a:spcBef>
              <a:buFontTx/>
              <a:buAutoNum type="arabicPeriod"/>
            </a:pPr>
            <a:r>
              <a:rPr lang="sk-SK" b="1" smtClean="0"/>
              <a:t>2.</a:t>
            </a:r>
            <a:r>
              <a:rPr lang="sk-SK" smtClean="0"/>
              <a:t> Ľudia, ktorí sa o produkt zaujímajú, no nechcú ho teraz kúpiť</a:t>
            </a:r>
          </a:p>
          <a:p>
            <a:pPr marL="228600" indent="-228600">
              <a:spcBef>
                <a:spcPct val="0"/>
              </a:spcBef>
            </a:pPr>
            <a:endParaRPr lang="sk-SK" smtClean="0"/>
          </a:p>
          <a:p>
            <a:pPr marL="228600" indent="-228600">
              <a:spcBef>
                <a:spcPct val="0"/>
              </a:spcBef>
              <a:buFontTx/>
              <a:buAutoNum type="arabicPeriod"/>
            </a:pPr>
            <a:endParaRPr lang="sk-SK" smtClean="0"/>
          </a:p>
        </p:txBody>
      </p:sp>
      <p:sp>
        <p:nvSpPr>
          <p:cNvPr id="43012" name="Zástupný symbol čísla snímky 3"/>
          <p:cNvSpPr>
            <a:spLocks noGrp="1"/>
          </p:cNvSpPr>
          <p:nvPr>
            <p:ph type="sldNum" sz="quarter"/>
          </p:nvPr>
        </p:nvSpPr>
        <p:spPr>
          <a:noFill/>
          <a:ln>
            <a:miter lim="800000"/>
          </a:ln>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B060215E-B824-4D7C-AA9F-6DB7E3E181D4}" type="slidenum">
              <a:rPr lang="sk-SK"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13</a:t>
            </a:fld>
            <a:endParaRPr lang="sk-S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3EA4A79D-7325-40DC-BF09-48AC1EF0E309}"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14</a:t>
            </a:fld>
            <a:endParaRPr lang="en-GB" smtClean="0"/>
          </a:p>
        </p:txBody>
      </p:sp>
      <p:sp>
        <p:nvSpPr>
          <p:cNvPr id="44035"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44036" name="Rectangle 2"/>
          <p:cNvSpPr>
            <a:spLocks noGrp="1" noChangeArrowheads="1"/>
          </p:cNvSpPr>
          <p:nvPr>
            <p:ph type="body"/>
          </p:nvPr>
        </p:nvSpPr>
        <p:spPr>
          <a:xfrm>
            <a:off x="911225" y="4740275"/>
            <a:ext cx="5013325" cy="4494213"/>
          </a:xfrm>
          <a:noFill/>
          <a:ln/>
        </p:spPr>
        <p:txBody>
          <a:bodyPr wrap="none" anchor="ctr"/>
          <a:lstStyle/>
          <a:p>
            <a:r>
              <a:rPr lang="sk-SK" smtClean="0"/>
              <a:t>Ako vlastne vyzerajú reklamné odkazy Etarget?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obrazu snímky 1"/>
          <p:cNvSpPr>
            <a:spLocks noGrp="1" noRot="1" noChangeAspect="1" noTextEdit="1"/>
          </p:cNvSpPr>
          <p:nvPr>
            <p:ph type="sldImg"/>
          </p:nvPr>
        </p:nvSpPr>
        <p:spPr>
          <a:ln/>
        </p:spPr>
      </p:sp>
      <p:sp>
        <p:nvSpPr>
          <p:cNvPr id="45059" name="Zástupný symbol poznámok 2"/>
          <p:cNvSpPr>
            <a:spLocks noGrp="1"/>
          </p:cNvSpPr>
          <p:nvPr>
            <p:ph type="body" idx="1"/>
          </p:nvPr>
        </p:nvSpPr>
        <p:spPr>
          <a:noFill/>
          <a:ln/>
        </p:spPr>
        <p:txBody>
          <a:bodyPr/>
          <a:lstStyle/>
          <a:p>
            <a:r>
              <a:rPr lang="sk-SK" smtClean="0"/>
              <a:t>Na to nám bohato postačí jeden slajd. Toto je jedna z kompletných implementácií reklamny Etarget. Okrem toho sa často stretnete aj s čisto textovou verziou, napríklad na portáli SME a podobne. </a:t>
            </a:r>
          </a:p>
        </p:txBody>
      </p:sp>
      <p:sp>
        <p:nvSpPr>
          <p:cNvPr id="45060"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D8E3D0DF-6BB0-475C-913E-D03CA2D96F59}"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obrazu snímky 1"/>
          <p:cNvSpPr>
            <a:spLocks noGrp="1" noRot="1" noChangeAspect="1" noTextEdit="1"/>
          </p:cNvSpPr>
          <p:nvPr>
            <p:ph type="sldImg"/>
          </p:nvPr>
        </p:nvSpPr>
        <p:spPr>
          <a:noFill/>
          <a:ln/>
        </p:spPr>
      </p:sp>
      <p:sp>
        <p:nvSpPr>
          <p:cNvPr id="47107" name="Zástupný symbol poznámok 2"/>
          <p:cNvSpPr>
            <a:spLocks noGrp="1"/>
          </p:cNvSpPr>
          <p:nvPr>
            <p:ph type="body" idx="1"/>
          </p:nvPr>
        </p:nvSpPr>
        <p:spPr>
          <a:noFill/>
          <a:ln/>
        </p:spPr>
        <p:txBody>
          <a:bodyPr/>
          <a:lstStyle/>
          <a:p>
            <a:pPr eaLnBrk="1" hangingPunct="1">
              <a:spcBef>
                <a:spcPct val="0"/>
              </a:spcBef>
            </a:pPr>
            <a:r>
              <a:rPr lang="sk-SK" smtClean="0"/>
              <a:t>Pocas piatich rokov zistili aj slovenski klienti to, co este v roku 2007 hovoril napriklad aj Nielsen a v co rovnako verime my v Etargete. Webstranka firmy – alebo mikrosajt - ma voci ostatnym reklamnym formatom jednu obrovsku vyhodu. Ludia veria, ze to, co napise web firmy, je pravda – voci iba 20% ludi, ktori veria reklame. Je teda rozumne odovzdavat posolstva prave na webstranke firmy, a nie inde. </a:t>
            </a:r>
          </a:p>
        </p:txBody>
      </p:sp>
      <p:sp>
        <p:nvSpPr>
          <p:cNvPr id="47108" name="Zástupný symbol čísla snímky 3"/>
          <p:cNvSpPr>
            <a:spLocks noGrp="1"/>
          </p:cNvSpPr>
          <p:nvPr>
            <p:ph type="sldNum" sz="quarter"/>
          </p:nvPr>
        </p:nvSpPr>
        <p:spPr>
          <a:noFill/>
          <a:ln>
            <a:miter lim="800000"/>
          </a:ln>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355CAB3A-396B-4208-943D-18516DAE1B30}" type="slidenum">
              <a:rPr lang="sk-SK"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16</a:t>
            </a:fld>
            <a:endParaRPr lang="sk-S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obrazu snímky 1"/>
          <p:cNvSpPr>
            <a:spLocks noGrp="1" noRot="1" noChangeAspect="1" noTextEdit="1"/>
          </p:cNvSpPr>
          <p:nvPr>
            <p:ph type="sldImg"/>
          </p:nvPr>
        </p:nvSpPr>
        <p:spPr>
          <a:ln/>
        </p:spPr>
      </p:sp>
      <p:sp>
        <p:nvSpPr>
          <p:cNvPr id="46083" name="Zástupný symbol poznámok 2"/>
          <p:cNvSpPr>
            <a:spLocks noGrp="1"/>
          </p:cNvSpPr>
          <p:nvPr>
            <p:ph type="body" idx="1"/>
          </p:nvPr>
        </p:nvSpPr>
        <p:spPr>
          <a:noFill/>
          <a:ln/>
        </p:spPr>
        <p:txBody>
          <a:bodyPr/>
          <a:lstStyle/>
          <a:p>
            <a:r>
              <a:rPr lang="sk-SK" smtClean="0"/>
              <a:t>Dnes, po piatich rokoch, by som vam vsak chcel povedat opak. (a mimochodom zmenil postoj aj miso pastier, nechavaju u nas tisicky eur mesacne). Preco? Pretoze na Etargete, na tych malych textovych odkazoch vobec nezalezi. Na com zalezi su webstranky firiem, ktore cez Etarget inzeruju. Etarget je zdrojom navstevnosti pre tieto stranky – a v dnesnej prezentacii vam ukazeme, ze to nie je hocijaky zdroj, ale top zdroj na Slovensku vobec. </a:t>
            </a:r>
          </a:p>
          <a:p>
            <a:endParaRPr lang="sk-SK" smtClean="0"/>
          </a:p>
        </p:txBody>
      </p:sp>
      <p:sp>
        <p:nvSpPr>
          <p:cNvPr id="46084"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04EDA260-58C1-4BA6-81AE-0E263ED3FF05}"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7FDFB0CF-35B4-42A6-B24C-6588730A25C4}"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19</a:t>
            </a:fld>
            <a:endParaRPr lang="en-GB" smtClean="0"/>
          </a:p>
        </p:txBody>
      </p:sp>
      <p:sp>
        <p:nvSpPr>
          <p:cNvPr id="48131"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48132" name="Rectangle 2"/>
          <p:cNvSpPr>
            <a:spLocks noGrp="1" noChangeArrowheads="1"/>
          </p:cNvSpPr>
          <p:nvPr>
            <p:ph type="body"/>
          </p:nvPr>
        </p:nvSpPr>
        <p:spPr>
          <a:xfrm>
            <a:off x="911225" y="4740275"/>
            <a:ext cx="5013325" cy="4494213"/>
          </a:xfrm>
          <a:noFill/>
          <a:ln/>
        </p:spPr>
        <p:txBody>
          <a:bodyPr wrap="none" anchor="ctr"/>
          <a:lstStyle/>
          <a:p>
            <a:r>
              <a:rPr lang="sk-SK" smtClean="0"/>
              <a:t>Čo vlastne Etarget robí? Kým vo vyhľadávači zákazníci hľadajú vás, tu je to opačne. My hľadáme vašich zákazníkov.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573423C5-53D3-40B8-B83C-F39AB80F49FC}"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20</a:t>
            </a:fld>
            <a:endParaRPr lang="en-GB" smtClean="0"/>
          </a:p>
        </p:txBody>
      </p:sp>
      <p:sp>
        <p:nvSpPr>
          <p:cNvPr id="49155"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49156" name="Rectangle 2"/>
          <p:cNvSpPr>
            <a:spLocks noGrp="1" noChangeArrowheads="1"/>
          </p:cNvSpPr>
          <p:nvPr>
            <p:ph type="body"/>
          </p:nvPr>
        </p:nvSpPr>
        <p:spPr>
          <a:xfrm>
            <a:off x="911225" y="4740275"/>
            <a:ext cx="5013325" cy="4494213"/>
          </a:xfrm>
          <a:noFill/>
          <a:ln/>
        </p:spPr>
        <p:txBody>
          <a:bodyPr wrap="none" anchor="ctr"/>
          <a:lstStyle/>
          <a:p>
            <a:r>
              <a:rPr lang="sk-SK" smtClean="0"/>
              <a:t>Vaši zákazníci zvyčajne bývajú roztrúsení po rôznych portáloch, a úlohou Etargetu je nájsť ich na rôznych portáloch, v rôznych situáciách.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1FD873C4-732C-49A9-AAE8-DD24EF011B9E}"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a:t>
            </a:fld>
            <a:endParaRPr lang="en-GB" smtClean="0"/>
          </a:p>
        </p:txBody>
      </p:sp>
      <p:sp>
        <p:nvSpPr>
          <p:cNvPr id="33795"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33796" name="Rectangle 2"/>
          <p:cNvSpPr>
            <a:spLocks noGrp="1" noChangeArrowheads="1"/>
          </p:cNvSpPr>
          <p:nvPr>
            <p:ph type="body"/>
          </p:nvPr>
        </p:nvSpPr>
        <p:spPr>
          <a:xfrm>
            <a:off x="911225" y="4740275"/>
            <a:ext cx="5013325" cy="4494213"/>
          </a:xfrm>
          <a:noFill/>
          <a:ln/>
        </p:spPr>
        <p:txBody>
          <a:bodyPr wrap="none" anchor="ctr"/>
          <a:lstStyle/>
          <a:p>
            <a:endParaRPr lang="sk-SK"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4EC8C593-64AF-4909-AEF0-002FB30F94A4}"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21</a:t>
            </a:fld>
            <a:endParaRPr lang="en-GB" smtClean="0"/>
          </a:p>
        </p:txBody>
      </p:sp>
      <p:sp>
        <p:nvSpPr>
          <p:cNvPr id="50179"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0180" name="Rectangle 2"/>
          <p:cNvSpPr>
            <a:spLocks noGrp="1" noChangeArrowheads="1"/>
          </p:cNvSpPr>
          <p:nvPr>
            <p:ph type="body"/>
          </p:nvPr>
        </p:nvSpPr>
        <p:spPr>
          <a:xfrm>
            <a:off x="911225" y="4740275"/>
            <a:ext cx="5013325" cy="4494213"/>
          </a:xfrm>
          <a:noFill/>
          <a:ln/>
        </p:spPr>
        <p:txBody>
          <a:bodyPr wrap="none" anchor="ctr"/>
          <a:lstStyle/>
          <a:p>
            <a:pPr defTabSz="446088"/>
            <a:r>
              <a:rPr lang="sk-SK" smtClean="0"/>
              <a:t>Keď ich vďaka nášmu cieleniu nájdeme, ukážeme im reklamu vášho inzerenta. </a:t>
            </a:r>
          </a:p>
          <a:p>
            <a:pPr defTabSz="446088"/>
            <a:endParaRPr lang="sk-S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F7435576-721C-4F82-AE98-D97B5B913F4E}"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22</a:t>
            </a:fld>
            <a:endParaRPr lang="en-GB" smtClean="0"/>
          </a:p>
        </p:txBody>
      </p:sp>
      <p:sp>
        <p:nvSpPr>
          <p:cNvPr id="51203"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1204" name="Rectangle 2"/>
          <p:cNvSpPr>
            <a:spLocks noGrp="1" noChangeArrowheads="1"/>
          </p:cNvSpPr>
          <p:nvPr>
            <p:ph type="body"/>
          </p:nvPr>
        </p:nvSpPr>
        <p:spPr>
          <a:xfrm>
            <a:off x="911225" y="4740275"/>
            <a:ext cx="5013325" cy="4494213"/>
          </a:xfrm>
          <a:noFill/>
          <a:ln/>
        </p:spPr>
        <p:txBody>
          <a:bodyPr wrap="none" anchor="ctr"/>
          <a:lstStyle/>
          <a:p>
            <a:pPr defTabSz="446088"/>
            <a:r>
              <a:rPr lang="sk-SK" smtClean="0"/>
              <a:t>Tí, ktorých reklama zaujme, kliknú a prejdú na web firmy, ktorú propagujete.</a:t>
            </a:r>
          </a:p>
          <a:p>
            <a:pPr defTabSz="446088"/>
            <a:endParaRPr lang="sk-S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D198392F-0B87-4D5D-B60C-FD319216D020}"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23</a:t>
            </a:fld>
            <a:endParaRPr lang="en-GB" smtClean="0"/>
          </a:p>
        </p:txBody>
      </p:sp>
      <p:sp>
        <p:nvSpPr>
          <p:cNvPr id="52227"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2228" name="Rectangle 2"/>
          <p:cNvSpPr>
            <a:spLocks noGrp="1" noChangeArrowheads="1"/>
          </p:cNvSpPr>
          <p:nvPr>
            <p:ph type="body"/>
          </p:nvPr>
        </p:nvSpPr>
        <p:spPr>
          <a:xfrm>
            <a:off x="911225" y="4740275"/>
            <a:ext cx="5013325" cy="4494213"/>
          </a:xfrm>
          <a:noFill/>
          <a:ln/>
        </p:spPr>
        <p:txBody>
          <a:bodyPr wrap="none" anchor="ctr"/>
          <a:lstStyle/>
          <a:p>
            <a:r>
              <a:rPr lang="sk-SK" smtClean="0"/>
              <a:t>Po siedme. Povedzme si , koľko je vlastne zákazníkov, ktorých vám na web vieme priviesť.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BF4960A2-FA5F-4E6B-B48E-7DE2136AE5F8}"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24</a:t>
            </a:fld>
            <a:endParaRPr lang="en-GB" smtClean="0"/>
          </a:p>
        </p:txBody>
      </p:sp>
      <p:sp>
        <p:nvSpPr>
          <p:cNvPr id="53251"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3252" name="Rectangle 2"/>
          <p:cNvSpPr>
            <a:spLocks noGrp="1" noChangeArrowheads="1"/>
          </p:cNvSpPr>
          <p:nvPr>
            <p:ph type="body"/>
          </p:nvPr>
        </p:nvSpPr>
        <p:spPr>
          <a:xfrm>
            <a:off x="911225" y="4740275"/>
            <a:ext cx="5013325" cy="4494213"/>
          </a:xfrm>
          <a:noFill/>
          <a:ln/>
        </p:spPr>
        <p:txBody>
          <a:bodyPr wrap="none" anchor="ctr"/>
          <a:lstStyle/>
          <a:p>
            <a:pPr defTabSz="446088"/>
            <a:r>
              <a:rPr lang="sk-SK" smtClean="0"/>
              <a:t>Aby ste mali predstavu, pohybujeme sa v hodnotách desaťtisícov až stotisícov ľudí, ktorý na každý masovejšie zameraný produkt vieme priviesť. </a:t>
            </a:r>
          </a:p>
          <a:p>
            <a:pPr defTabSz="446088"/>
            <a:endParaRPr lang="sk-SK" smtClean="0"/>
          </a:p>
          <a:p>
            <a:pPr defTabSz="446088"/>
            <a:r>
              <a:rPr lang="sk-SK" smtClean="0"/>
              <a:t>To znamená, že s takouto návštevnosťou môžete rátať na projekt pre Euroveu, na Avon, kohokoľvek... Vo vyhľadávači sa tieto hodnoty pohybujú maximálne na úrovni tisícov ľudí. </a:t>
            </a:r>
          </a:p>
          <a:p>
            <a:pPr defTabSz="446088"/>
            <a:endParaRPr lang="sk-S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BF4960A2-FA5F-4E6B-B48E-7DE2136AE5F8}"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25</a:t>
            </a:fld>
            <a:endParaRPr lang="en-GB" smtClean="0"/>
          </a:p>
        </p:txBody>
      </p:sp>
      <p:sp>
        <p:nvSpPr>
          <p:cNvPr id="53251"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3252" name="Rectangle 2"/>
          <p:cNvSpPr>
            <a:spLocks noGrp="1" noChangeArrowheads="1"/>
          </p:cNvSpPr>
          <p:nvPr>
            <p:ph type="body"/>
          </p:nvPr>
        </p:nvSpPr>
        <p:spPr>
          <a:xfrm>
            <a:off x="911225" y="4740275"/>
            <a:ext cx="5013325" cy="4494213"/>
          </a:xfrm>
          <a:noFill/>
          <a:ln/>
        </p:spPr>
        <p:txBody>
          <a:bodyPr wrap="none" anchor="ctr"/>
          <a:lstStyle/>
          <a:p>
            <a:pPr defTabSz="446088"/>
            <a:r>
              <a:rPr lang="sk-SK" smtClean="0"/>
              <a:t>Aby ste mali predstavu, pohybujeme sa v hodnotách desaťtisícov až stotisícov ľudí, ktorý na každý masovejšie zameraný produkt vieme priviesť. </a:t>
            </a:r>
          </a:p>
          <a:p>
            <a:pPr defTabSz="446088"/>
            <a:endParaRPr lang="sk-SK" smtClean="0"/>
          </a:p>
          <a:p>
            <a:pPr defTabSz="446088"/>
            <a:r>
              <a:rPr lang="sk-SK" smtClean="0"/>
              <a:t>To znamená, že s takouto návštevnosťou môžete rátať na projekt pre Euroveu, na Avon, kohokoľvek... Vo vyhľadávači sa tieto hodnoty pohybujú maximálne na úrovni tisícov ľudí. </a:t>
            </a:r>
          </a:p>
          <a:p>
            <a:pPr defTabSz="446088"/>
            <a:endParaRPr lang="sk-S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AE9DE93F-4502-4BD4-A402-E2B3E29302AF}"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26</a:t>
            </a:fld>
            <a:endParaRPr lang="en-GB" smtClean="0"/>
          </a:p>
        </p:txBody>
      </p:sp>
      <p:sp>
        <p:nvSpPr>
          <p:cNvPr id="54275"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4276" name="Rectangle 2"/>
          <p:cNvSpPr>
            <a:spLocks noGrp="1" noChangeArrowheads="1"/>
          </p:cNvSpPr>
          <p:nvPr>
            <p:ph type="body"/>
          </p:nvPr>
        </p:nvSpPr>
        <p:spPr>
          <a:xfrm>
            <a:off x="911225" y="4740275"/>
            <a:ext cx="5013325" cy="4494213"/>
          </a:xfrm>
          <a:noFill/>
          <a:ln/>
        </p:spPr>
        <p:txBody>
          <a:bodyPr wrap="none" anchor="ctr"/>
          <a:lstStyle/>
          <a:p>
            <a:r>
              <a:rPr lang="sk-SK" smtClean="0"/>
              <a:t>Dobrou správou je, že narozdiel od takej bannerovej reklamy, v Etargete sa neplatí za zobrazenie reklamy.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FCBB5B63-1679-4A50-ACEF-957737113EC0}"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27</a:t>
            </a:fld>
            <a:endParaRPr lang="en-GB" smtClean="0"/>
          </a:p>
        </p:txBody>
      </p:sp>
      <p:sp>
        <p:nvSpPr>
          <p:cNvPr id="55299"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5300" name="Rectangle 2"/>
          <p:cNvSpPr>
            <a:spLocks noGrp="1" noChangeArrowheads="1"/>
          </p:cNvSpPr>
          <p:nvPr>
            <p:ph type="body"/>
          </p:nvPr>
        </p:nvSpPr>
        <p:spPr>
          <a:xfrm>
            <a:off x="911225" y="4740275"/>
            <a:ext cx="5013325" cy="4494213"/>
          </a:xfrm>
          <a:noFill/>
          <a:ln/>
        </p:spPr>
        <p:txBody>
          <a:bodyPr wrap="none" anchor="ctr"/>
          <a:lstStyle/>
          <a:p>
            <a:r>
              <a:rPr lang="sk-SK" smtClean="0"/>
              <a:t>Našou úlohou je zákazníkov nájsť a priviesť ich na váš web. Platíte len za návštevníka, ktorý na web príde, a tento princíp sa volá PPC.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242BD82D-1CD4-433A-9D21-CE9706C59094}"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28</a:t>
            </a:fld>
            <a:endParaRPr lang="en-GB" smtClean="0"/>
          </a:p>
        </p:txBody>
      </p:sp>
      <p:sp>
        <p:nvSpPr>
          <p:cNvPr id="56323"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6324" name="Rectangle 2"/>
          <p:cNvSpPr>
            <a:spLocks noGrp="1" noChangeArrowheads="1"/>
          </p:cNvSpPr>
          <p:nvPr>
            <p:ph type="body"/>
          </p:nvPr>
        </p:nvSpPr>
        <p:spPr>
          <a:xfrm>
            <a:off x="911225" y="4740275"/>
            <a:ext cx="5013325" cy="4494213"/>
          </a:xfrm>
          <a:noFill/>
          <a:ln/>
        </p:spPr>
        <p:txBody>
          <a:bodyPr wrap="none" anchor="ctr"/>
          <a:lstStyle/>
          <a:p>
            <a:r>
              <a:rPr lang="sk-SK" smtClean="0"/>
              <a:t>Koľko klientov takéto služby využíva? Naprieč Európou je to približne 15 000 firiem.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055A6244-A5E1-4152-9CAB-8E435EFFAC31}"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29</a:t>
            </a:fld>
            <a:endParaRPr lang="en-GB" smtClean="0"/>
          </a:p>
        </p:txBody>
      </p:sp>
      <p:sp>
        <p:nvSpPr>
          <p:cNvPr id="57347"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7348" name="Rectangle 2"/>
          <p:cNvSpPr>
            <a:spLocks noGrp="1" noChangeArrowheads="1"/>
          </p:cNvSpPr>
          <p:nvPr>
            <p:ph type="body"/>
          </p:nvPr>
        </p:nvSpPr>
        <p:spPr>
          <a:xfrm>
            <a:off x="911225" y="4740275"/>
            <a:ext cx="5013325" cy="4494213"/>
          </a:xfrm>
          <a:noFill/>
          <a:ln/>
        </p:spPr>
        <p:txBody>
          <a:bodyPr wrap="none" anchor="ctr"/>
          <a:lstStyle/>
          <a:p>
            <a:r>
              <a:rPr lang="sk-SK" smtClean="0"/>
              <a:t>90% tvoria malé firmy, ale sme radi, že nás rovnako používajú aj firmy veľké. Toto je len zlomok z nich, máme stovky takýchto lôg.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37860D3E-8C3A-4A3D-BDFD-7DD7305AB3E4}"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30</a:t>
            </a:fld>
            <a:endParaRPr lang="en-GB" smtClean="0"/>
          </a:p>
        </p:txBody>
      </p:sp>
      <p:sp>
        <p:nvSpPr>
          <p:cNvPr id="58371"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58372" name="Rectangle 2"/>
          <p:cNvSpPr>
            <a:spLocks noGrp="1" noChangeArrowheads="1"/>
          </p:cNvSpPr>
          <p:nvPr>
            <p:ph type="body"/>
          </p:nvPr>
        </p:nvSpPr>
        <p:spPr>
          <a:xfrm>
            <a:off x="911225" y="4740275"/>
            <a:ext cx="5013325" cy="4494213"/>
          </a:xfrm>
          <a:noFill/>
          <a:ln/>
        </p:spPr>
        <p:txBody>
          <a:bodyPr wrap="none" anchor="ctr"/>
          <a:lstStyle/>
          <a:p>
            <a:r>
              <a:rPr lang="sk-SK" smtClean="0"/>
              <a:t>Rovnako máme vysoký počet portálov, kde sa reklama Etarget zobrazuje, v Európe je ich okolo 5000, len na samotnom Slovensku asi 1200.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obrazu snímky 1"/>
          <p:cNvSpPr>
            <a:spLocks noGrp="1" noRot="1" noChangeAspect="1" noTextEdit="1"/>
          </p:cNvSpPr>
          <p:nvPr>
            <p:ph type="sldImg"/>
          </p:nvPr>
        </p:nvSpPr>
        <p:spPr>
          <a:ln/>
        </p:spPr>
      </p:sp>
      <p:sp>
        <p:nvSpPr>
          <p:cNvPr id="34819" name="Zástupný symbol poznámok 2"/>
          <p:cNvSpPr>
            <a:spLocks noGrp="1"/>
          </p:cNvSpPr>
          <p:nvPr>
            <p:ph type="body" idx="1"/>
          </p:nvPr>
        </p:nvSpPr>
        <p:spPr>
          <a:noFill/>
          <a:ln/>
        </p:spPr>
        <p:txBody>
          <a:bodyPr/>
          <a:lstStyle/>
          <a:p>
            <a:r>
              <a:rPr lang="en-US" dirty="0" smtClean="0"/>
              <a:t>Nu </a:t>
            </a:r>
            <a:r>
              <a:rPr lang="en-US" dirty="0" err="1" smtClean="0"/>
              <a:t>suntem</a:t>
            </a:r>
            <a:r>
              <a:rPr lang="en-US" dirty="0" smtClean="0"/>
              <a:t> un motor de </a:t>
            </a:r>
            <a:r>
              <a:rPr lang="en-US" dirty="0" err="1" smtClean="0"/>
              <a:t>cautare</a:t>
            </a:r>
            <a:r>
              <a:rPr lang="en-US" dirty="0" smtClean="0"/>
              <a:t> </a:t>
            </a:r>
            <a:r>
              <a:rPr lang="en-US" dirty="0" err="1" smtClean="0"/>
              <a:t>desii</a:t>
            </a:r>
            <a:r>
              <a:rPr lang="en-US" dirty="0" smtClean="0"/>
              <a:t> </a:t>
            </a:r>
            <a:r>
              <a:rPr lang="en-US" dirty="0" err="1" smtClean="0"/>
              <a:t>avem</a:t>
            </a:r>
            <a:r>
              <a:rPr lang="en-US" dirty="0" smtClean="0"/>
              <a:t> </a:t>
            </a:r>
            <a:r>
              <a:rPr lang="en-US" dirty="0" err="1" smtClean="0"/>
              <a:t>unul</a:t>
            </a:r>
            <a:endParaRPr lang="sk-SK" dirty="0" smtClean="0"/>
          </a:p>
        </p:txBody>
      </p:sp>
      <p:sp>
        <p:nvSpPr>
          <p:cNvPr id="34820"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799F466B-0688-4912-8D79-1D152BEE4AF5}"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3</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p>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fld id="{C7AA5C8C-A16B-42C3-B95C-3F92E1DAF196}" type="slidenum">
              <a:rPr lang="en-GB" smtClean="0"/>
              <a:pPr defTabSz="447675">
                <a:tabLst>
                  <a:tab pos="0" algn="l"/>
                  <a:tab pos="915988" algn="l"/>
                  <a:tab pos="1835150" algn="l"/>
                  <a:tab pos="2754313" algn="l"/>
                  <a:tab pos="3673475" algn="l"/>
                  <a:tab pos="4592638" algn="l"/>
                  <a:tab pos="5511800" algn="l"/>
                  <a:tab pos="6430963" algn="l"/>
                  <a:tab pos="7350125" algn="l"/>
                  <a:tab pos="8270875" algn="l"/>
                  <a:tab pos="9191625" algn="l"/>
                  <a:tab pos="10110788" algn="l"/>
                </a:tabLst>
              </a:pPr>
              <a:t>31</a:t>
            </a:fld>
            <a:endParaRPr lang="en-GB" smtClean="0"/>
          </a:p>
        </p:txBody>
      </p:sp>
      <p:sp>
        <p:nvSpPr>
          <p:cNvPr id="60419" name="Text Box 1"/>
          <p:cNvSpPr txBox="1">
            <a:spLocks noChangeArrowheads="1"/>
          </p:cNvSpPr>
          <p:nvPr/>
        </p:nvSpPr>
        <p:spPr bwMode="auto">
          <a:xfrm>
            <a:off x="922338" y="747713"/>
            <a:ext cx="4991100" cy="3743325"/>
          </a:xfrm>
          <a:prstGeom prst="rect">
            <a:avLst/>
          </a:prstGeom>
          <a:solidFill>
            <a:srgbClr val="FFFFFF"/>
          </a:solidFill>
          <a:ln w="9525">
            <a:solidFill>
              <a:srgbClr val="000000"/>
            </a:solidFill>
            <a:miter lim="800000"/>
            <a:headEnd/>
            <a:tailEnd/>
          </a:ln>
        </p:spPr>
        <p:txBody>
          <a:bodyPr wrap="none" lIns="91434" tIns="45718" rIns="91434" bIns="45718" anchor="ctr"/>
          <a:lstStyle/>
          <a:p>
            <a:pPr>
              <a:lnSpc>
                <a:spcPct val="95000"/>
              </a:lnSpc>
              <a:buClr>
                <a:srgbClr val="000000"/>
              </a:buClr>
              <a:buSzPct val="100000"/>
              <a:buFont typeface="Times New Roman" pitchFamily="18" charset="0"/>
              <a:buNone/>
            </a:pPr>
            <a:endParaRPr lang="sk-SK"/>
          </a:p>
        </p:txBody>
      </p:sp>
      <p:sp>
        <p:nvSpPr>
          <p:cNvPr id="60420" name="Rectangle 2"/>
          <p:cNvSpPr>
            <a:spLocks noGrp="1" noChangeArrowheads="1"/>
          </p:cNvSpPr>
          <p:nvPr>
            <p:ph type="body"/>
          </p:nvPr>
        </p:nvSpPr>
        <p:spPr>
          <a:xfrm>
            <a:off x="911225" y="4740275"/>
            <a:ext cx="5013325" cy="4494213"/>
          </a:xfrm>
          <a:noFill/>
          <a:ln/>
        </p:spPr>
        <p:txBody>
          <a:bodyPr wrap="none" anchor="ctr"/>
          <a:lstStyle/>
          <a:p>
            <a:endParaRPr lang="sk-S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obrazu snímky 1"/>
          <p:cNvSpPr>
            <a:spLocks noGrp="1" noRot="1" noChangeAspect="1" noTextEdit="1"/>
          </p:cNvSpPr>
          <p:nvPr>
            <p:ph type="sldImg"/>
          </p:nvPr>
        </p:nvSpPr>
        <p:spPr>
          <a:ln/>
        </p:spPr>
      </p:sp>
      <p:sp>
        <p:nvSpPr>
          <p:cNvPr id="35843" name="Zástupný symbol poznámok 2"/>
          <p:cNvSpPr>
            <a:spLocks noGrp="1"/>
          </p:cNvSpPr>
          <p:nvPr>
            <p:ph type="body" idx="1"/>
          </p:nvPr>
        </p:nvSpPr>
        <p:spPr>
          <a:noFill/>
          <a:ln/>
        </p:spPr>
        <p:txBody>
          <a:bodyPr/>
          <a:lstStyle/>
          <a:p>
            <a:endParaRPr lang="sk-SK" dirty="0" smtClean="0"/>
          </a:p>
        </p:txBody>
      </p:sp>
      <p:sp>
        <p:nvSpPr>
          <p:cNvPr id="35844"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2C8EFF14-F201-41A0-8DE2-F2B55A0DA793}"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obrazu snímky 1"/>
          <p:cNvSpPr>
            <a:spLocks noGrp="1" noRot="1" noChangeAspect="1" noTextEdit="1"/>
          </p:cNvSpPr>
          <p:nvPr>
            <p:ph type="sldImg"/>
          </p:nvPr>
        </p:nvSpPr>
        <p:spPr>
          <a:ln/>
        </p:spPr>
      </p:sp>
      <p:sp>
        <p:nvSpPr>
          <p:cNvPr id="35843" name="Zástupný symbol poznámok 2"/>
          <p:cNvSpPr>
            <a:spLocks noGrp="1"/>
          </p:cNvSpPr>
          <p:nvPr>
            <p:ph type="body" idx="1"/>
          </p:nvPr>
        </p:nvSpPr>
        <p:spPr>
          <a:noFill/>
          <a:ln/>
        </p:spPr>
        <p:txBody>
          <a:bodyPr/>
          <a:lstStyle/>
          <a:p>
            <a:endParaRPr lang="sk-SK" dirty="0" smtClean="0"/>
          </a:p>
        </p:txBody>
      </p:sp>
      <p:sp>
        <p:nvSpPr>
          <p:cNvPr id="35844"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2C8EFF14-F201-41A0-8DE2-F2B55A0DA793}"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obrazu snímky 1"/>
          <p:cNvSpPr>
            <a:spLocks noGrp="1" noRot="1" noChangeAspect="1" noTextEdit="1"/>
          </p:cNvSpPr>
          <p:nvPr>
            <p:ph type="sldImg"/>
          </p:nvPr>
        </p:nvSpPr>
        <p:spPr>
          <a:ln/>
        </p:spPr>
      </p:sp>
      <p:sp>
        <p:nvSpPr>
          <p:cNvPr id="35843" name="Zástupný symbol poznámok 2"/>
          <p:cNvSpPr>
            <a:spLocks noGrp="1"/>
          </p:cNvSpPr>
          <p:nvPr>
            <p:ph type="body" idx="1"/>
          </p:nvPr>
        </p:nvSpPr>
        <p:spPr>
          <a:noFill/>
          <a:ln/>
        </p:spPr>
        <p:txBody>
          <a:bodyPr/>
          <a:lstStyle/>
          <a:p>
            <a:endParaRPr lang="sk-SK" dirty="0" smtClean="0"/>
          </a:p>
        </p:txBody>
      </p:sp>
      <p:sp>
        <p:nvSpPr>
          <p:cNvPr id="35844"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2C8EFF14-F201-41A0-8DE2-F2B55A0DA793}"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obrazu snímky 1"/>
          <p:cNvSpPr>
            <a:spLocks noGrp="1" noRot="1" noChangeAspect="1" noTextEdit="1"/>
          </p:cNvSpPr>
          <p:nvPr>
            <p:ph type="sldImg"/>
          </p:nvPr>
        </p:nvSpPr>
        <p:spPr>
          <a:ln/>
        </p:spPr>
      </p:sp>
      <p:sp>
        <p:nvSpPr>
          <p:cNvPr id="36867" name="Zástupný symbol poznámok 2"/>
          <p:cNvSpPr>
            <a:spLocks noGrp="1"/>
          </p:cNvSpPr>
          <p:nvPr>
            <p:ph type="body" idx="1"/>
          </p:nvPr>
        </p:nvSpPr>
        <p:spPr>
          <a:noFill/>
          <a:ln/>
        </p:spPr>
        <p:txBody>
          <a:bodyPr/>
          <a:lstStyle/>
          <a:p>
            <a:endParaRPr lang="sk-SK" dirty="0" smtClean="0"/>
          </a:p>
        </p:txBody>
      </p:sp>
      <p:sp>
        <p:nvSpPr>
          <p:cNvPr id="36868"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471627FC-335D-4626-9CE6-63FCE522C454}"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obrazu snímky 1"/>
          <p:cNvSpPr>
            <a:spLocks noGrp="1" noRot="1" noChangeAspect="1" noTextEdit="1"/>
          </p:cNvSpPr>
          <p:nvPr>
            <p:ph type="sldImg"/>
          </p:nvPr>
        </p:nvSpPr>
        <p:spPr>
          <a:ln/>
        </p:spPr>
      </p:sp>
      <p:sp>
        <p:nvSpPr>
          <p:cNvPr id="37891" name="Zástupný symbol poznámok 2"/>
          <p:cNvSpPr>
            <a:spLocks noGrp="1"/>
          </p:cNvSpPr>
          <p:nvPr>
            <p:ph type="body" idx="1"/>
          </p:nvPr>
        </p:nvSpPr>
        <p:spPr>
          <a:noFill/>
          <a:ln/>
        </p:spPr>
        <p:txBody>
          <a:bodyPr/>
          <a:lstStyle/>
          <a:p>
            <a:endParaRPr lang="sk-SK" smtClean="0"/>
          </a:p>
        </p:txBody>
      </p:sp>
      <p:sp>
        <p:nvSpPr>
          <p:cNvPr id="37892"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B1693A83-9FF4-4D72-92FE-1821CD55A13C}"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obrazu snímky 1"/>
          <p:cNvSpPr>
            <a:spLocks noGrp="1" noRot="1" noChangeAspect="1" noTextEdit="1"/>
          </p:cNvSpPr>
          <p:nvPr>
            <p:ph type="sldImg"/>
          </p:nvPr>
        </p:nvSpPr>
        <p:spPr>
          <a:ln/>
        </p:spPr>
      </p:sp>
      <p:sp>
        <p:nvSpPr>
          <p:cNvPr id="38915" name="Zástupný symbol poznámok 2"/>
          <p:cNvSpPr>
            <a:spLocks noGrp="1"/>
          </p:cNvSpPr>
          <p:nvPr>
            <p:ph type="body" idx="1"/>
          </p:nvPr>
        </p:nvSpPr>
        <p:spPr>
          <a:noFill/>
          <a:ln/>
        </p:spPr>
        <p:txBody>
          <a:bodyPr/>
          <a:lstStyle/>
          <a:p>
            <a:endParaRPr lang="sk-SK" dirty="0" smtClean="0"/>
          </a:p>
        </p:txBody>
      </p:sp>
      <p:sp>
        <p:nvSpPr>
          <p:cNvPr id="38916" name="Zástupný symbol čísla snímky 3"/>
          <p:cNvSpPr>
            <a:spLocks noGrp="1"/>
          </p:cNvSpPr>
          <p:nvPr>
            <p:ph type="sldNum" sz="quarter"/>
          </p:nvPr>
        </p:nvSpPr>
        <p:spPr>
          <a:noFill/>
        </p:spPr>
        <p:txBody>
          <a:bodyPr/>
          <a:lstStyle/>
          <a:p>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fld id="{E0B40950-23D9-4546-8082-06C77E9FE92B}" type="slidenum">
              <a:rPr lang="en-GB" smtClean="0"/>
              <a:pPr defTabSz="449263">
                <a:tabLst>
                  <a:tab pos="0" algn="l"/>
                  <a:tab pos="917575" algn="l"/>
                  <a:tab pos="1836738" algn="l"/>
                  <a:tab pos="2755900" algn="l"/>
                  <a:tab pos="3675063" algn="l"/>
                  <a:tab pos="4594225" algn="l"/>
                  <a:tab pos="5513388" algn="l"/>
                  <a:tab pos="6432550" algn="l"/>
                  <a:tab pos="7351713" algn="l"/>
                  <a:tab pos="8272463" algn="l"/>
                  <a:tab pos="9193213" algn="l"/>
                  <a:tab pos="10112375" algn="l"/>
                </a:tabLs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Kliknite sem a upravte štýl predlohy podnadpisov.</a:t>
            </a:r>
            <a:endParaRPr lang="sk-SK"/>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EA4DC5FD-0FE2-4692-B188-0E12AB0A1E3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F3DBA29A-D42E-4EEE-BDF2-F44146AC87D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15100" y="463550"/>
            <a:ext cx="1941513" cy="5630863"/>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685800" y="463550"/>
            <a:ext cx="5676900" cy="5630863"/>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EEE72589-E791-4996-AF0D-B7A815A2CFA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zloženie obsahu">
    <p:spTree>
      <p:nvGrpSpPr>
        <p:cNvPr id="1" name=""/>
        <p:cNvGrpSpPr/>
        <p:nvPr/>
      </p:nvGrpSpPr>
      <p:grpSpPr>
        <a:xfrm>
          <a:off x="0" y="0"/>
          <a:ext cx="0" cy="0"/>
          <a:chOff x="0" y="0"/>
          <a:chExt cx="0" cy="0"/>
        </a:xfrm>
      </p:grpSpPr>
      <p:sp>
        <p:nvSpPr>
          <p:cNvPr id="2" name="Nadpis 1"/>
          <p:cNvSpPr>
            <a:spLocks noGrp="1"/>
          </p:cNvSpPr>
          <p:nvPr>
            <p:ph type="title"/>
          </p:nvPr>
        </p:nvSpPr>
        <p:spPr>
          <a:xfrm>
            <a:off x="685800" y="463550"/>
            <a:ext cx="7770813" cy="1433513"/>
          </a:xfrm>
        </p:spPr>
        <p:txBody>
          <a:bodyPr/>
          <a:lstStyle/>
          <a:p>
            <a:r>
              <a:rPr lang="sk-SK" smtClean="0"/>
              <a:t>Kliknite sem a upravte štýl predlohy nadpisov.</a:t>
            </a:r>
            <a:endParaRPr lang="sk-SK"/>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239C88FE-1CC6-4019-832F-C8F361DC0F29}"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obsahu 1"/>
          <p:cNvSpPr>
            <a:spLocks noGrp="1"/>
          </p:cNvSpPr>
          <p:nvPr>
            <p:ph/>
          </p:nvPr>
        </p:nvSpPr>
        <p:spPr>
          <a:xfrm>
            <a:off x="685800" y="463550"/>
            <a:ext cx="7770813" cy="5630863"/>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962294D5-1489-4EA9-8BF7-36A37BCAD006}"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2DC78129-7B21-4B98-8FEC-924801BEA3A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BEB847D3-77F4-4607-AAD3-F6ED5D7C5E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B02C07B7-1DB7-45FA-B280-51E0186BE12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FECCA6AC-CD7D-494E-B279-A6C84D3E241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74429936-2344-4E7A-8793-B5179FBCECF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88F9FE37-36C7-47DD-B11F-8C161FF8C55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EB36812E-E87C-4AFE-9A8C-3DD16A93540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6FDDDDFA-813C-4DA2-831B-B915F8B07C2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463550"/>
            <a:ext cx="77708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Kliknúť na editáciu formátu textu titulku</a:t>
            </a:r>
          </a:p>
        </p:txBody>
      </p:sp>
      <p:sp>
        <p:nvSpPr>
          <p:cNvPr id="1027"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Kliknúť na editáciu formátu textu osnovy</a:t>
            </a:r>
          </a:p>
          <a:p>
            <a:pPr lvl="1"/>
            <a:r>
              <a:rPr lang="en-GB" smtClean="0"/>
              <a:t>Druhá úroveň</a:t>
            </a:r>
          </a:p>
          <a:p>
            <a:pPr lvl="2"/>
            <a:r>
              <a:rPr lang="en-GB" smtClean="0"/>
              <a:t>Tretia úroveňˆ</a:t>
            </a:r>
          </a:p>
          <a:p>
            <a:pPr lvl="3"/>
            <a:r>
              <a:rPr lang="en-GB" smtClean="0"/>
              <a:t>Štvrtá úroveň osnovy</a:t>
            </a:r>
          </a:p>
          <a:p>
            <a:pPr lvl="4"/>
            <a:r>
              <a:rPr lang="en-GB" smtClean="0"/>
              <a:t>Piata úroveň osnovy</a:t>
            </a:r>
          </a:p>
          <a:p>
            <a:pPr lvl="4"/>
            <a:r>
              <a:rPr lang="en-GB" smtClean="0"/>
              <a:t>Šiesta úroveň</a:t>
            </a:r>
          </a:p>
          <a:p>
            <a:pPr lvl="4"/>
            <a:r>
              <a:rPr lang="en-GB" smtClean="0"/>
              <a:t>Siedma úroveň</a:t>
            </a:r>
          </a:p>
          <a:p>
            <a:pPr lvl="4"/>
            <a:r>
              <a:rPr lang="en-GB" smtClean="0"/>
              <a:t>ôsma úroveň textu</a:t>
            </a:r>
          </a:p>
          <a:p>
            <a:pPr lvl="4"/>
            <a:r>
              <a:rPr lang="en-GB" smtClean="0"/>
              <a:t>Deviata úroveň</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en-GB"/>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fld id="{6F5F62C7-8E8C-4A21-808F-7886ABA6AC2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2pPr>
      <a:lvl3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3pPr>
      <a:lvl4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4pPr>
      <a:lvl5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5pPr>
      <a:lvl6pPr marL="457200" algn="ctr" defTabSz="449263" rtl="0" fontAlgn="base">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914400" algn="ctr" defTabSz="449263" rtl="0" fontAlgn="base">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1371600" algn="ctr" defTabSz="449263" rtl="0" fontAlgn="base">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1828800" algn="ctr" defTabSz="449263" rtl="0" fontAlgn="base">
        <a:lnSpc>
          <a:spcPct val="95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defRPr>
      </a:lvl6pPr>
      <a:lvl7pPr marL="29718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defRPr>
      </a:lvl7pPr>
      <a:lvl8pPr marL="34290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defRPr>
      </a:lvl8pPr>
      <a:lvl9pPr marL="3886200" indent="-228600" algn="l" defTabSz="449263" rtl="0" fontAlgn="base">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twitter.com/" TargetMode="External"/><Relationship Id="rId2" Type="http://schemas.openxmlformats.org/officeDocument/2006/relationships/hyperlink" Target="http://twitter.com/enedelcu"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Ivan.bobal@etarget.r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3075" name="Obdĺžnik 12"/>
          <p:cNvSpPr>
            <a:spLocks noChangeArrowheads="1"/>
          </p:cNvSpPr>
          <p:nvPr/>
        </p:nvSpPr>
        <p:spPr bwMode="auto">
          <a:xfrm>
            <a:off x="0" y="5084763"/>
            <a:ext cx="9144000" cy="1081087"/>
          </a:xfrm>
          <a:prstGeom prst="rect">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pic>
        <p:nvPicPr>
          <p:cNvPr id="3076" name="Picture 6"/>
          <p:cNvPicPr>
            <a:picLocks noChangeAspect="1" noChangeArrowheads="1"/>
          </p:cNvPicPr>
          <p:nvPr/>
        </p:nvPicPr>
        <p:blipFill>
          <a:blip r:embed="rId3" cstate="print"/>
          <a:srcRect/>
          <a:stretch>
            <a:fillRect/>
          </a:stretch>
        </p:blipFill>
        <p:spPr bwMode="auto">
          <a:xfrm>
            <a:off x="3089275" y="5302250"/>
            <a:ext cx="2851150" cy="719138"/>
          </a:xfrm>
          <a:prstGeom prst="rect">
            <a:avLst/>
          </a:prstGeom>
          <a:noFill/>
          <a:ln w="9525" algn="in">
            <a:noFill/>
            <a:miter lim="800000"/>
            <a:headEnd/>
            <a:tailEnd/>
          </a:ln>
        </p:spPr>
      </p:pic>
      <p:sp>
        <p:nvSpPr>
          <p:cNvPr id="3077" name="BlokTextu 10"/>
          <p:cNvSpPr txBox="1">
            <a:spLocks noChangeArrowheads="1"/>
          </p:cNvSpPr>
          <p:nvPr/>
        </p:nvSpPr>
        <p:spPr bwMode="auto">
          <a:xfrm>
            <a:off x="0" y="1484313"/>
            <a:ext cx="9144000" cy="1671227"/>
          </a:xfrm>
          <a:prstGeom prst="rect">
            <a:avLst/>
          </a:prstGeom>
          <a:noFill/>
          <a:ln w="9525">
            <a:noFill/>
            <a:miter lim="800000"/>
            <a:headEnd/>
            <a:tailEnd/>
          </a:ln>
        </p:spPr>
        <p:txBody>
          <a:bodyPr>
            <a:spAutoFit/>
          </a:bodyPr>
          <a:lstStyle/>
          <a:p>
            <a:pPr algn="ctr">
              <a:lnSpc>
                <a:spcPct val="95000"/>
              </a:lnSpc>
              <a:buClr>
                <a:srgbClr val="000000"/>
              </a:buClr>
              <a:buSzPct val="100000"/>
              <a:buFont typeface="Times New Roman" pitchFamily="18" charset="0"/>
              <a:buNone/>
            </a:pPr>
            <a:r>
              <a:rPr lang="en-US" sz="5400" b="1" dirty="0" err="1" smtClean="0">
                <a:latin typeface="Trebuchet MS" pitchFamily="34" charset="0"/>
              </a:rPr>
              <a:t>Ce</a:t>
            </a:r>
            <a:r>
              <a:rPr lang="en-US" sz="5400" b="1" dirty="0" smtClean="0">
                <a:latin typeface="Trebuchet MS" pitchFamily="34" charset="0"/>
              </a:rPr>
              <a:t> </a:t>
            </a:r>
            <a:r>
              <a:rPr lang="en-US" sz="5400" b="1" dirty="0" err="1" smtClean="0">
                <a:latin typeface="Trebuchet MS" pitchFamily="34" charset="0"/>
              </a:rPr>
              <a:t>ar</a:t>
            </a:r>
            <a:r>
              <a:rPr lang="en-US" sz="5400" b="1" dirty="0" smtClean="0">
                <a:latin typeface="Trebuchet MS" pitchFamily="34" charset="0"/>
              </a:rPr>
              <a:t> </a:t>
            </a:r>
            <a:r>
              <a:rPr lang="en-US" sz="5400" b="1" dirty="0" err="1" smtClean="0">
                <a:latin typeface="Trebuchet MS" pitchFamily="34" charset="0"/>
              </a:rPr>
              <a:t>trebui</a:t>
            </a:r>
            <a:r>
              <a:rPr lang="en-US" sz="5400" b="1" dirty="0" smtClean="0">
                <a:latin typeface="Trebuchet MS" pitchFamily="34" charset="0"/>
              </a:rPr>
              <a:t> </a:t>
            </a:r>
            <a:r>
              <a:rPr lang="en-US" sz="5400" b="1" dirty="0" err="1" smtClean="0">
                <a:latin typeface="Trebuchet MS" pitchFamily="34" charset="0"/>
              </a:rPr>
              <a:t>sa</a:t>
            </a:r>
            <a:r>
              <a:rPr lang="en-US" sz="5400" b="1" dirty="0" smtClean="0">
                <a:latin typeface="Trebuchet MS" pitchFamily="34" charset="0"/>
              </a:rPr>
              <a:t> stii </a:t>
            </a:r>
          </a:p>
          <a:p>
            <a:pPr algn="ctr">
              <a:lnSpc>
                <a:spcPct val="95000"/>
              </a:lnSpc>
              <a:buClr>
                <a:srgbClr val="000000"/>
              </a:buClr>
              <a:buSzPct val="100000"/>
              <a:buFont typeface="Times New Roman" pitchFamily="18" charset="0"/>
              <a:buNone/>
            </a:pPr>
            <a:r>
              <a:rPr lang="en-US" sz="5400" b="1" dirty="0" err="1" smtClean="0">
                <a:latin typeface="Trebuchet MS" pitchFamily="34" charset="0"/>
              </a:rPr>
              <a:t>despre</a:t>
            </a:r>
            <a:r>
              <a:rPr lang="en-US" sz="5400" b="1" dirty="0" smtClean="0">
                <a:latin typeface="Trebuchet MS" pitchFamily="34" charset="0"/>
              </a:rPr>
              <a:t> </a:t>
            </a:r>
            <a:r>
              <a:rPr lang="en-US" sz="5400" b="1" dirty="0" err="1" smtClean="0">
                <a:latin typeface="Trebuchet MS" pitchFamily="34" charset="0"/>
              </a:rPr>
              <a:t>Etarget</a:t>
            </a:r>
            <a:r>
              <a:rPr lang="en-US" sz="5400" b="1" dirty="0" smtClean="0">
                <a:latin typeface="Trebuchet MS" pitchFamily="34" charset="0"/>
              </a:rPr>
              <a:t>.</a:t>
            </a:r>
            <a:endParaRPr lang="sk-SK" sz="54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dĺžnik 8"/>
          <p:cNvSpPr>
            <a:spLocks noChangeArrowheads="1"/>
          </p:cNvSpPr>
          <p:nvPr/>
        </p:nvSpPr>
        <p:spPr bwMode="auto">
          <a:xfrm>
            <a:off x="0" y="214338"/>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0243" name="BlokTextu 10"/>
          <p:cNvSpPr txBox="1">
            <a:spLocks noChangeArrowheads="1"/>
          </p:cNvSpPr>
          <p:nvPr/>
        </p:nvSpPr>
        <p:spPr bwMode="auto">
          <a:xfrm>
            <a:off x="0" y="1916113"/>
            <a:ext cx="9144000" cy="1671227"/>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sk-SK" sz="3600" b="1" dirty="0">
                <a:latin typeface="Trebuchet MS" pitchFamily="34" charset="0"/>
              </a:rPr>
              <a:t>2. </a:t>
            </a:r>
          </a:p>
          <a:p>
            <a:pPr marL="742950" indent="-742950" algn="ctr">
              <a:lnSpc>
                <a:spcPct val="95000"/>
              </a:lnSpc>
              <a:buClr>
                <a:srgbClr val="000000"/>
              </a:buClr>
              <a:buSzPct val="100000"/>
              <a:buFont typeface="Times New Roman" pitchFamily="18" charset="0"/>
              <a:buNone/>
            </a:pPr>
            <a:r>
              <a:rPr lang="en-US" sz="3600" b="1" dirty="0" err="1" smtClean="0">
                <a:latin typeface="Trebuchet MS" pitchFamily="34" charset="0"/>
              </a:rPr>
              <a:t>Prin</a:t>
            </a:r>
            <a:r>
              <a:rPr lang="en-US" sz="3600" b="1" dirty="0" smtClean="0">
                <a:latin typeface="Trebuchet MS" pitchFamily="34" charset="0"/>
              </a:rPr>
              <a:t> </a:t>
            </a:r>
            <a:r>
              <a:rPr lang="en-US" sz="3600" b="1" dirty="0" err="1" smtClean="0">
                <a:latin typeface="Trebuchet MS" pitchFamily="34" charset="0"/>
              </a:rPr>
              <a:t>Etarget</a:t>
            </a:r>
            <a:r>
              <a:rPr lang="en-US" sz="3600" b="1" dirty="0" smtClean="0">
                <a:latin typeface="Trebuchet MS" pitchFamily="34" charset="0"/>
              </a:rPr>
              <a:t> </a:t>
            </a:r>
            <a:r>
              <a:rPr lang="en-US" sz="3600" b="1" dirty="0" err="1" smtClean="0">
                <a:latin typeface="Trebuchet MS" pitchFamily="34" charset="0"/>
              </a:rPr>
              <a:t>comunici</a:t>
            </a:r>
            <a:r>
              <a:rPr lang="en-US" sz="3600" b="1" dirty="0" smtClean="0">
                <a:latin typeface="Trebuchet MS" pitchFamily="34" charset="0"/>
              </a:rPr>
              <a:t> cu </a:t>
            </a:r>
            <a:r>
              <a:rPr lang="en-US" sz="3600" b="1" dirty="0" err="1" smtClean="0">
                <a:latin typeface="Trebuchet MS" pitchFamily="34" charset="0"/>
              </a:rPr>
              <a:t>persoanele</a:t>
            </a:r>
            <a:r>
              <a:rPr lang="en-US" sz="3600" b="1" dirty="0" smtClean="0">
                <a:latin typeface="Trebuchet MS" pitchFamily="34" charset="0"/>
              </a:rPr>
              <a:t> </a:t>
            </a:r>
          </a:p>
          <a:p>
            <a:pPr marL="742950" indent="-742950" algn="ctr">
              <a:lnSpc>
                <a:spcPct val="95000"/>
              </a:lnSpc>
              <a:buClr>
                <a:srgbClr val="000000"/>
              </a:buClr>
              <a:buSzPct val="100000"/>
              <a:buFont typeface="Times New Roman" pitchFamily="18" charset="0"/>
              <a:buNone/>
            </a:pPr>
            <a:r>
              <a:rPr lang="en-US" sz="3600" b="1" dirty="0" smtClean="0">
                <a:latin typeface="Trebuchet MS" pitchFamily="34" charset="0"/>
              </a:rPr>
              <a:t>care nu </a:t>
            </a:r>
            <a:r>
              <a:rPr lang="en-US" sz="3600" b="1" dirty="0" err="1" smtClean="0">
                <a:latin typeface="Trebuchet MS" pitchFamily="34" charset="0"/>
              </a:rPr>
              <a:t>te</a:t>
            </a:r>
            <a:r>
              <a:rPr lang="en-US" sz="3600" b="1" dirty="0" smtClean="0">
                <a:latin typeface="Trebuchet MS" pitchFamily="34" charset="0"/>
              </a:rPr>
              <a:t> </a:t>
            </a:r>
            <a:r>
              <a:rPr lang="en-US" sz="3600" b="1" dirty="0" err="1" smtClean="0">
                <a:latin typeface="Trebuchet MS" pitchFamily="34" charset="0"/>
              </a:rPr>
              <a:t>cauta</a:t>
            </a:r>
            <a:r>
              <a:rPr lang="en-US" sz="3600" b="1" dirty="0" smtClean="0">
                <a:latin typeface="Trebuchet MS" pitchFamily="34" charset="0"/>
              </a:rPr>
              <a:t> </a:t>
            </a:r>
            <a:r>
              <a:rPr lang="en-US" sz="3600" b="1" dirty="0" err="1" smtClean="0">
                <a:latin typeface="Trebuchet MS" pitchFamily="34" charset="0"/>
              </a:rPr>
              <a:t>activ</a:t>
            </a:r>
            <a:r>
              <a:rPr lang="en-US" sz="3600" b="1" dirty="0" smtClean="0">
                <a:latin typeface="Trebuchet MS" pitchFamily="34" charset="0"/>
              </a:rPr>
              <a:t>.</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Oval 4"/>
          <p:cNvSpPr>
            <a:spLocks noChangeArrowheads="1"/>
          </p:cNvSpPr>
          <p:nvPr/>
        </p:nvSpPr>
        <p:spPr bwMode="auto">
          <a:xfrm>
            <a:off x="4244975" y="1571625"/>
            <a:ext cx="684213" cy="677863"/>
          </a:xfrm>
          <a:prstGeom prst="ellipse">
            <a:avLst/>
          </a:prstGeom>
          <a:solidFill>
            <a:schemeClr val="bg1"/>
          </a:solidFill>
          <a:ln w="9525" algn="in">
            <a:noFill/>
            <a:round/>
            <a:headEnd/>
            <a:tailEnd/>
          </a:ln>
        </p:spPr>
        <p:txBody>
          <a:bodyPr lIns="36576" tIns="36576" rIns="36576" bIns="36576"/>
          <a:lstStyle/>
          <a:p>
            <a:pPr algn="ctr" defTabSz="914400"/>
            <a:endParaRPr lang="sk-SK" sz="3600" b="1">
              <a:solidFill>
                <a:srgbClr val="FFFFFF"/>
              </a:solidFill>
              <a:latin typeface="Calibri" pitchFamily="34" charset="0"/>
            </a:endParaRPr>
          </a:p>
        </p:txBody>
      </p:sp>
      <p:cxnSp>
        <p:nvCxnSpPr>
          <p:cNvPr id="5" name="Rovná spojovacia šípka 4"/>
          <p:cNvCxnSpPr/>
          <p:nvPr/>
        </p:nvCxnSpPr>
        <p:spPr>
          <a:xfrm rot="10800000" flipV="1">
            <a:off x="3000375" y="2357438"/>
            <a:ext cx="1000125" cy="71437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Rovná spojovacia šípka 7"/>
          <p:cNvCxnSpPr/>
          <p:nvPr/>
        </p:nvCxnSpPr>
        <p:spPr>
          <a:xfrm>
            <a:off x="5214938" y="2286000"/>
            <a:ext cx="1000125" cy="71437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269" name="BlokTextu 13"/>
          <p:cNvSpPr txBox="1">
            <a:spLocks noChangeArrowheads="1"/>
          </p:cNvSpPr>
          <p:nvPr/>
        </p:nvSpPr>
        <p:spPr bwMode="auto">
          <a:xfrm>
            <a:off x="323850" y="3000375"/>
            <a:ext cx="4032250" cy="3293209"/>
          </a:xfrm>
          <a:prstGeom prst="rect">
            <a:avLst/>
          </a:prstGeom>
          <a:noFill/>
          <a:ln w="9525">
            <a:noFill/>
            <a:miter lim="800000"/>
            <a:headEnd/>
            <a:tailEnd/>
          </a:ln>
        </p:spPr>
        <p:txBody>
          <a:bodyPr>
            <a:spAutoFit/>
          </a:bodyPr>
          <a:lstStyle/>
          <a:p>
            <a:pPr algn="ctr" defTabSz="914400"/>
            <a:r>
              <a:rPr lang="sk-SK" sz="3200" b="1" dirty="0">
                <a:solidFill>
                  <a:srgbClr val="FFFFFF"/>
                </a:solidFill>
                <a:latin typeface="Trebuchet MS" pitchFamily="34" charset="0"/>
              </a:rPr>
              <a:t>1. </a:t>
            </a:r>
          </a:p>
          <a:p>
            <a:pPr algn="ctr" defTabSz="914400"/>
            <a:r>
              <a:rPr lang="en-US" sz="3200" b="1" dirty="0" err="1" smtClean="0">
                <a:solidFill>
                  <a:srgbClr val="FFFFFF"/>
                </a:solidFill>
                <a:latin typeface="Trebuchet MS" pitchFamily="34" charset="0"/>
              </a:rPr>
              <a:t>Cei</a:t>
            </a:r>
            <a:r>
              <a:rPr lang="en-US" sz="3200" b="1" dirty="0" smtClean="0">
                <a:solidFill>
                  <a:srgbClr val="FFFFFF"/>
                </a:solidFill>
                <a:latin typeface="Trebuchet MS" pitchFamily="34" charset="0"/>
              </a:rPr>
              <a:t> </a:t>
            </a:r>
            <a:r>
              <a:rPr lang="en-US" sz="3200" b="1" dirty="0" err="1" smtClean="0">
                <a:solidFill>
                  <a:srgbClr val="FFFFFF"/>
                </a:solidFill>
                <a:latin typeface="Trebuchet MS" pitchFamily="34" charset="0"/>
              </a:rPr>
              <a:t>ce</a:t>
            </a:r>
            <a:r>
              <a:rPr lang="en-US" sz="3200" b="1" dirty="0" smtClean="0">
                <a:solidFill>
                  <a:srgbClr val="FFFFFF"/>
                </a:solidFill>
                <a:latin typeface="Trebuchet MS" pitchFamily="34" charset="0"/>
              </a:rPr>
              <a:t> </a:t>
            </a:r>
            <a:r>
              <a:rPr lang="en-US" sz="3200" b="1" dirty="0" err="1" smtClean="0">
                <a:solidFill>
                  <a:srgbClr val="FFFFFF"/>
                </a:solidFill>
                <a:latin typeface="Trebuchet MS" pitchFamily="34" charset="0"/>
              </a:rPr>
              <a:t>cauta</a:t>
            </a:r>
            <a:r>
              <a:rPr lang="sk-SK" sz="3200" b="1" dirty="0" smtClean="0">
                <a:solidFill>
                  <a:srgbClr val="FFFFFF"/>
                </a:solidFill>
                <a:latin typeface="Trebuchet MS" pitchFamily="34" charset="0"/>
              </a:rPr>
              <a:t>.</a:t>
            </a:r>
            <a:endParaRPr lang="sk-SK" sz="3200" b="1" dirty="0">
              <a:solidFill>
                <a:srgbClr val="FFFFFF"/>
              </a:solidFill>
              <a:latin typeface="Trebuchet MS" pitchFamily="34" charset="0"/>
            </a:endParaRPr>
          </a:p>
          <a:p>
            <a:pPr algn="ctr" defTabSz="914400"/>
            <a:r>
              <a:rPr lang="en-US" dirty="0" err="1" smtClean="0">
                <a:solidFill>
                  <a:srgbClr val="FFFFFF"/>
                </a:solidFill>
                <a:latin typeface="Trebuchet MS" pitchFamily="34" charset="0"/>
              </a:rPr>
              <a:t>Cumpara</a:t>
            </a:r>
            <a:r>
              <a:rPr lang="en-US" dirty="0" smtClean="0">
                <a:solidFill>
                  <a:srgbClr val="FFFFFF"/>
                </a:solidFill>
                <a:latin typeface="Trebuchet MS" pitchFamily="34" charset="0"/>
              </a:rPr>
              <a:t> exact </a:t>
            </a:r>
            <a:r>
              <a:rPr lang="en-US" dirty="0" err="1" smtClean="0">
                <a:solidFill>
                  <a:srgbClr val="FFFFFF"/>
                </a:solidFill>
                <a:latin typeface="Trebuchet MS" pitchFamily="34" charset="0"/>
              </a:rPr>
              <a:t>aici</a:t>
            </a:r>
            <a:r>
              <a:rPr lang="en-US" dirty="0" smtClean="0">
                <a:solidFill>
                  <a:srgbClr val="FFFFFF"/>
                </a:solidFill>
                <a:latin typeface="Trebuchet MS" pitchFamily="34" charset="0"/>
              </a:rPr>
              <a:t>,</a:t>
            </a:r>
          </a:p>
          <a:p>
            <a:pPr algn="ctr" defTabSz="914400"/>
            <a:r>
              <a:rPr lang="en-US" dirty="0" smtClean="0">
                <a:solidFill>
                  <a:srgbClr val="FFFFFF"/>
                </a:solidFill>
                <a:latin typeface="Trebuchet MS" pitchFamily="34" charset="0"/>
              </a:rPr>
              <a:t>Exact </a:t>
            </a:r>
            <a:r>
              <a:rPr lang="en-US" dirty="0" err="1" smtClean="0">
                <a:solidFill>
                  <a:srgbClr val="FFFFFF"/>
                </a:solidFill>
                <a:latin typeface="Trebuchet MS" pitchFamily="34" charset="0"/>
              </a:rPr>
              <a:t>pe</a:t>
            </a:r>
            <a:r>
              <a:rPr lang="en-US" dirty="0" smtClean="0">
                <a:solidFill>
                  <a:srgbClr val="FFFFFF"/>
                </a:solidFill>
                <a:latin typeface="Trebuchet MS" pitchFamily="34" charset="0"/>
              </a:rPr>
              <a:t> loc</a:t>
            </a:r>
            <a:r>
              <a:rPr lang="sk-SK" dirty="0" smtClean="0">
                <a:solidFill>
                  <a:srgbClr val="FFFFFF"/>
                </a:solidFill>
                <a:latin typeface="Trebuchet MS" pitchFamily="34" charset="0"/>
              </a:rPr>
              <a:t>.</a:t>
            </a:r>
            <a:endParaRPr lang="sk-SK" dirty="0">
              <a:solidFill>
                <a:srgbClr val="FFFFFF"/>
              </a:solidFill>
              <a:latin typeface="Trebuchet MS" pitchFamily="34" charset="0"/>
            </a:endParaRPr>
          </a:p>
          <a:p>
            <a:pPr algn="ctr" defTabSz="914400"/>
            <a:endParaRPr lang="sk-SK" sz="3200" b="1" dirty="0">
              <a:solidFill>
                <a:srgbClr val="FFFFFF"/>
              </a:solidFill>
              <a:latin typeface="Trebuchet MS" pitchFamily="34" charset="0"/>
            </a:endParaRPr>
          </a:p>
          <a:p>
            <a:pPr algn="ctr" defTabSz="914400"/>
            <a:endParaRPr lang="sk-SK" sz="3200" b="1" dirty="0">
              <a:solidFill>
                <a:srgbClr val="FFFFFF"/>
              </a:solidFill>
              <a:latin typeface="Trebuchet MS" pitchFamily="34" charset="0"/>
            </a:endParaRPr>
          </a:p>
          <a:p>
            <a:pPr algn="ctr" defTabSz="914400"/>
            <a:endParaRPr lang="sk-SK" sz="3200" b="1" dirty="0">
              <a:solidFill>
                <a:srgbClr val="FFFFFF"/>
              </a:solidFill>
              <a:latin typeface="Trebuchet MS" pitchFamily="34" charset="0"/>
            </a:endParaRPr>
          </a:p>
        </p:txBody>
      </p:sp>
      <p:sp>
        <p:nvSpPr>
          <p:cNvPr id="11270" name="BlokTextu 14"/>
          <p:cNvSpPr txBox="1">
            <a:spLocks noChangeArrowheads="1"/>
          </p:cNvSpPr>
          <p:nvPr/>
        </p:nvSpPr>
        <p:spPr bwMode="auto">
          <a:xfrm>
            <a:off x="5357813" y="3071813"/>
            <a:ext cx="3000375" cy="2677656"/>
          </a:xfrm>
          <a:prstGeom prst="rect">
            <a:avLst/>
          </a:prstGeom>
          <a:noFill/>
          <a:ln w="9525">
            <a:noFill/>
            <a:miter lim="800000"/>
            <a:headEnd/>
            <a:tailEnd/>
          </a:ln>
        </p:spPr>
        <p:txBody>
          <a:bodyPr>
            <a:spAutoFit/>
          </a:bodyPr>
          <a:lstStyle/>
          <a:p>
            <a:pPr algn="ctr" defTabSz="914400"/>
            <a:r>
              <a:rPr lang="sk-SK" sz="3200" dirty="0">
                <a:solidFill>
                  <a:srgbClr val="FFFFFF"/>
                </a:solidFill>
                <a:latin typeface="Trebuchet MS" pitchFamily="34" charset="0"/>
              </a:rPr>
              <a:t>2. </a:t>
            </a:r>
          </a:p>
          <a:p>
            <a:pPr algn="ctr" defTabSz="914400"/>
            <a:r>
              <a:rPr lang="en-US" sz="3200" b="1" dirty="0" err="1" smtClean="0">
                <a:solidFill>
                  <a:srgbClr val="FFFFFF"/>
                </a:solidFill>
                <a:latin typeface="Trebuchet MS" pitchFamily="34" charset="0"/>
              </a:rPr>
              <a:t>Cei</a:t>
            </a:r>
            <a:r>
              <a:rPr lang="en-US" sz="3200" b="1" dirty="0" smtClean="0">
                <a:solidFill>
                  <a:srgbClr val="FFFFFF"/>
                </a:solidFill>
                <a:latin typeface="Trebuchet MS" pitchFamily="34" charset="0"/>
              </a:rPr>
              <a:t> </a:t>
            </a:r>
            <a:r>
              <a:rPr lang="en-US" sz="3200" b="1" dirty="0" err="1" smtClean="0">
                <a:solidFill>
                  <a:srgbClr val="FFFFFF"/>
                </a:solidFill>
                <a:latin typeface="Trebuchet MS" pitchFamily="34" charset="0"/>
              </a:rPr>
              <a:t>ce</a:t>
            </a:r>
            <a:r>
              <a:rPr lang="en-US" sz="3200" b="1" dirty="0" smtClean="0">
                <a:solidFill>
                  <a:srgbClr val="FFFFFF"/>
                </a:solidFill>
                <a:latin typeface="Trebuchet MS" pitchFamily="34" charset="0"/>
              </a:rPr>
              <a:t> nu </a:t>
            </a:r>
            <a:r>
              <a:rPr lang="en-US" sz="3200" b="1" dirty="0" err="1" smtClean="0">
                <a:solidFill>
                  <a:srgbClr val="FFFFFF"/>
                </a:solidFill>
                <a:latin typeface="Trebuchet MS" pitchFamily="34" charset="0"/>
              </a:rPr>
              <a:t>cauta</a:t>
            </a:r>
            <a:r>
              <a:rPr lang="sk-SK" sz="3200" b="1" dirty="0" smtClean="0">
                <a:solidFill>
                  <a:srgbClr val="FFFFFF"/>
                </a:solidFill>
                <a:latin typeface="Trebuchet MS" pitchFamily="34" charset="0"/>
              </a:rPr>
              <a:t>.</a:t>
            </a:r>
            <a:endParaRPr lang="sk-SK" sz="3200" b="1" dirty="0">
              <a:solidFill>
                <a:srgbClr val="FFFFFF"/>
              </a:solidFill>
              <a:latin typeface="Trebuchet MS" pitchFamily="34" charset="0"/>
            </a:endParaRPr>
          </a:p>
          <a:p>
            <a:pPr algn="ctr" defTabSz="914400"/>
            <a:r>
              <a:rPr lang="en-US" dirty="0" err="1" smtClean="0">
                <a:solidFill>
                  <a:srgbClr val="FFFFFF"/>
                </a:solidFill>
                <a:latin typeface="Trebuchet MS" pitchFamily="34" charset="0"/>
              </a:rPr>
              <a:t>Ei</a:t>
            </a:r>
            <a:r>
              <a:rPr lang="en-US" dirty="0" smtClean="0">
                <a:solidFill>
                  <a:srgbClr val="FFFFFF"/>
                </a:solidFill>
                <a:latin typeface="Trebuchet MS" pitchFamily="34" charset="0"/>
              </a:rPr>
              <a:t> </a:t>
            </a:r>
            <a:r>
              <a:rPr lang="en-US" dirty="0" err="1" smtClean="0">
                <a:solidFill>
                  <a:srgbClr val="FFFFFF"/>
                </a:solidFill>
                <a:latin typeface="Trebuchet MS" pitchFamily="34" charset="0"/>
              </a:rPr>
              <a:t>cumpara</a:t>
            </a:r>
            <a:r>
              <a:rPr lang="en-US" dirty="0" smtClean="0">
                <a:solidFill>
                  <a:srgbClr val="FFFFFF"/>
                </a:solidFill>
                <a:latin typeface="Trebuchet MS" pitchFamily="34" charset="0"/>
              </a:rPr>
              <a:t> </a:t>
            </a:r>
            <a:r>
              <a:rPr lang="en-US" dirty="0" err="1" smtClean="0">
                <a:solidFill>
                  <a:srgbClr val="FFFFFF"/>
                </a:solidFill>
                <a:latin typeface="Trebuchet MS" pitchFamily="34" charset="0"/>
              </a:rPr>
              <a:t>daca</a:t>
            </a:r>
            <a:r>
              <a:rPr lang="en-US" dirty="0" smtClean="0">
                <a:solidFill>
                  <a:srgbClr val="FFFFFF"/>
                </a:solidFill>
                <a:latin typeface="Trebuchet MS" pitchFamily="34" charset="0"/>
              </a:rPr>
              <a:t> ii </a:t>
            </a:r>
            <a:r>
              <a:rPr lang="en-US" dirty="0" err="1" smtClean="0">
                <a:solidFill>
                  <a:srgbClr val="FFFFFF"/>
                </a:solidFill>
                <a:latin typeface="Trebuchet MS" pitchFamily="34" charset="0"/>
              </a:rPr>
              <a:t>atragi</a:t>
            </a:r>
            <a:r>
              <a:rPr lang="en-US" dirty="0" smtClean="0">
                <a:solidFill>
                  <a:srgbClr val="FFFFFF"/>
                </a:solidFill>
                <a:latin typeface="Trebuchet MS" pitchFamily="34" charset="0"/>
              </a:rPr>
              <a:t> </a:t>
            </a:r>
            <a:r>
              <a:rPr lang="en-US" dirty="0" err="1" smtClean="0">
                <a:solidFill>
                  <a:srgbClr val="FFFFFF"/>
                </a:solidFill>
                <a:latin typeface="Trebuchet MS" pitchFamily="34" charset="0"/>
              </a:rPr>
              <a:t>si</a:t>
            </a:r>
            <a:r>
              <a:rPr lang="en-US" dirty="0" smtClean="0">
                <a:solidFill>
                  <a:srgbClr val="FFFFFF"/>
                </a:solidFill>
                <a:latin typeface="Trebuchet MS" pitchFamily="34" charset="0"/>
              </a:rPr>
              <a:t> </a:t>
            </a:r>
            <a:r>
              <a:rPr lang="en-US" dirty="0" err="1" smtClean="0">
                <a:solidFill>
                  <a:srgbClr val="FFFFFF"/>
                </a:solidFill>
                <a:latin typeface="Trebuchet MS" pitchFamily="34" charset="0"/>
              </a:rPr>
              <a:t>iti</a:t>
            </a:r>
            <a:r>
              <a:rPr lang="en-US" dirty="0" smtClean="0">
                <a:solidFill>
                  <a:srgbClr val="FFFFFF"/>
                </a:solidFill>
                <a:latin typeface="Trebuchet MS" pitchFamily="34" charset="0"/>
              </a:rPr>
              <a:t> </a:t>
            </a:r>
            <a:r>
              <a:rPr lang="en-US" dirty="0" err="1" smtClean="0">
                <a:solidFill>
                  <a:srgbClr val="FFFFFF"/>
                </a:solidFill>
                <a:latin typeface="Trebuchet MS" pitchFamily="34" charset="0"/>
              </a:rPr>
              <a:t>explici</a:t>
            </a:r>
            <a:r>
              <a:rPr lang="en-US" dirty="0" smtClean="0">
                <a:solidFill>
                  <a:srgbClr val="FFFFFF"/>
                </a:solidFill>
                <a:latin typeface="Trebuchet MS" pitchFamily="34" charset="0"/>
              </a:rPr>
              <a:t> </a:t>
            </a:r>
            <a:r>
              <a:rPr lang="en-US" dirty="0" err="1" smtClean="0">
                <a:solidFill>
                  <a:srgbClr val="FFFFFF"/>
                </a:solidFill>
                <a:latin typeface="Trebuchet MS" pitchFamily="34" charset="0"/>
              </a:rPr>
              <a:t>produsul</a:t>
            </a:r>
            <a:r>
              <a:rPr lang="sk-SK" dirty="0" smtClean="0">
                <a:solidFill>
                  <a:srgbClr val="FFFFFF"/>
                </a:solidFill>
                <a:latin typeface="Trebuchet MS" pitchFamily="34" charset="0"/>
              </a:rPr>
              <a:t>.</a:t>
            </a:r>
            <a:endParaRPr lang="en-US" dirty="0">
              <a:solidFill>
                <a:srgbClr val="FFFFFF"/>
              </a:solidFill>
              <a:latin typeface="Trebuchet MS" pitchFamily="34" charset="0"/>
            </a:endParaRPr>
          </a:p>
        </p:txBody>
      </p:sp>
      <p:sp>
        <p:nvSpPr>
          <p:cNvPr id="11271" name="BlokTextu 17"/>
          <p:cNvSpPr txBox="1">
            <a:spLocks noChangeArrowheads="1"/>
          </p:cNvSpPr>
          <p:nvPr/>
        </p:nvSpPr>
        <p:spPr bwMode="auto">
          <a:xfrm>
            <a:off x="0" y="785813"/>
            <a:ext cx="9144000" cy="646112"/>
          </a:xfrm>
          <a:prstGeom prst="rect">
            <a:avLst/>
          </a:prstGeom>
          <a:noFill/>
          <a:ln w="9525">
            <a:noFill/>
            <a:miter lim="800000"/>
            <a:headEnd/>
            <a:tailEnd/>
          </a:ln>
        </p:spPr>
        <p:txBody>
          <a:bodyPr>
            <a:spAutoFit/>
          </a:bodyPr>
          <a:lstStyle/>
          <a:p>
            <a:pPr algn="ctr" defTabSz="914400"/>
            <a:r>
              <a:rPr lang="en-US" sz="3600" b="1" dirty="0" err="1" smtClean="0">
                <a:solidFill>
                  <a:srgbClr val="FFFFFF"/>
                </a:solidFill>
                <a:latin typeface="Trebuchet MS" pitchFamily="34" charset="0"/>
              </a:rPr>
              <a:t>Catre</a:t>
            </a:r>
            <a:r>
              <a:rPr lang="en-US" sz="3600" b="1" dirty="0" smtClean="0">
                <a:solidFill>
                  <a:srgbClr val="FFFFFF"/>
                </a:solidFill>
                <a:latin typeface="Trebuchet MS" pitchFamily="34" charset="0"/>
              </a:rPr>
              <a:t> cine </a:t>
            </a:r>
            <a:r>
              <a:rPr lang="en-US" sz="3600" b="1" dirty="0" err="1" smtClean="0">
                <a:solidFill>
                  <a:srgbClr val="FFFFFF"/>
                </a:solidFill>
                <a:latin typeface="Trebuchet MS" pitchFamily="34" charset="0"/>
              </a:rPr>
              <a:t>comunici</a:t>
            </a:r>
            <a:r>
              <a:rPr lang="en-US" sz="3600" b="1" dirty="0" smtClean="0">
                <a:solidFill>
                  <a:srgbClr val="FFFFFF"/>
                </a:solidFill>
                <a:latin typeface="Trebuchet MS" pitchFamily="34" charset="0"/>
              </a:rPr>
              <a:t> </a:t>
            </a:r>
            <a:r>
              <a:rPr lang="sk-SK" sz="3600" b="1" dirty="0" smtClean="0">
                <a:solidFill>
                  <a:srgbClr val="FFFFFF"/>
                </a:solidFill>
                <a:latin typeface="Trebuchet MS" pitchFamily="34" charset="0"/>
              </a:rPr>
              <a:t>?</a:t>
            </a:r>
            <a:endParaRPr lang="sk-SK" sz="3600" b="1" dirty="0">
              <a:solidFill>
                <a:srgbClr val="FFFFFF"/>
              </a:solidFill>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Oval 4"/>
          <p:cNvSpPr>
            <a:spLocks noChangeArrowheads="1"/>
          </p:cNvSpPr>
          <p:nvPr/>
        </p:nvSpPr>
        <p:spPr bwMode="auto">
          <a:xfrm>
            <a:off x="4244975" y="1571625"/>
            <a:ext cx="684213" cy="677863"/>
          </a:xfrm>
          <a:prstGeom prst="ellipse">
            <a:avLst/>
          </a:prstGeom>
          <a:solidFill>
            <a:schemeClr val="bg1"/>
          </a:solidFill>
          <a:ln w="9525" algn="in">
            <a:noFill/>
            <a:round/>
            <a:headEnd/>
            <a:tailEnd/>
          </a:ln>
        </p:spPr>
        <p:txBody>
          <a:bodyPr lIns="36576" tIns="36576" rIns="36576" bIns="36576"/>
          <a:lstStyle/>
          <a:p>
            <a:pPr algn="ctr" defTabSz="914400"/>
            <a:endParaRPr lang="sk-SK" sz="3600" b="1">
              <a:solidFill>
                <a:srgbClr val="FFFFFF"/>
              </a:solidFill>
              <a:latin typeface="Calibri" pitchFamily="34" charset="0"/>
            </a:endParaRPr>
          </a:p>
        </p:txBody>
      </p:sp>
      <p:cxnSp>
        <p:nvCxnSpPr>
          <p:cNvPr id="5" name="Rovná spojovacia šípka 4"/>
          <p:cNvCxnSpPr/>
          <p:nvPr/>
        </p:nvCxnSpPr>
        <p:spPr>
          <a:xfrm rot="10800000" flipV="1">
            <a:off x="3000375" y="2357438"/>
            <a:ext cx="1000125" cy="71437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Rovná spojovacia šípka 7"/>
          <p:cNvCxnSpPr/>
          <p:nvPr/>
        </p:nvCxnSpPr>
        <p:spPr>
          <a:xfrm>
            <a:off x="5214938" y="2286000"/>
            <a:ext cx="1000125" cy="71437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293" name="BlokTextu 13"/>
          <p:cNvSpPr txBox="1">
            <a:spLocks noChangeArrowheads="1"/>
          </p:cNvSpPr>
          <p:nvPr/>
        </p:nvSpPr>
        <p:spPr bwMode="auto">
          <a:xfrm>
            <a:off x="323850" y="3000375"/>
            <a:ext cx="4032250" cy="3292475"/>
          </a:xfrm>
          <a:prstGeom prst="rect">
            <a:avLst/>
          </a:prstGeom>
          <a:noFill/>
          <a:ln w="9525">
            <a:noFill/>
            <a:miter lim="800000"/>
            <a:headEnd/>
            <a:tailEnd/>
          </a:ln>
        </p:spPr>
        <p:txBody>
          <a:bodyPr>
            <a:spAutoFit/>
          </a:bodyPr>
          <a:lstStyle/>
          <a:p>
            <a:pPr algn="ctr" defTabSz="914400"/>
            <a:r>
              <a:rPr lang="sk-SK" sz="3200" b="1" dirty="0">
                <a:solidFill>
                  <a:srgbClr val="FFFFFF"/>
                </a:solidFill>
                <a:latin typeface="Trebuchet MS" pitchFamily="34" charset="0"/>
              </a:rPr>
              <a:t>1. </a:t>
            </a:r>
            <a:endParaRPr lang="sk-SK" sz="3200" b="1" dirty="0" smtClean="0">
              <a:solidFill>
                <a:srgbClr val="FFFFFF"/>
              </a:solidFill>
              <a:latin typeface="Trebuchet MS" pitchFamily="34" charset="0"/>
            </a:endParaRPr>
          </a:p>
          <a:p>
            <a:pPr algn="ctr" defTabSz="914400"/>
            <a:r>
              <a:rPr lang="en-US" sz="3200" b="1" dirty="0" err="1" smtClean="0">
                <a:solidFill>
                  <a:srgbClr val="FFFFFF"/>
                </a:solidFill>
                <a:latin typeface="Trebuchet MS" pitchFamily="34" charset="0"/>
              </a:rPr>
              <a:t>Cei</a:t>
            </a:r>
            <a:r>
              <a:rPr lang="en-US" sz="3200" b="1" dirty="0" smtClean="0">
                <a:solidFill>
                  <a:srgbClr val="FFFFFF"/>
                </a:solidFill>
                <a:latin typeface="Trebuchet MS" pitchFamily="34" charset="0"/>
              </a:rPr>
              <a:t> </a:t>
            </a:r>
            <a:r>
              <a:rPr lang="en-US" sz="3200" b="1" dirty="0" err="1" smtClean="0">
                <a:solidFill>
                  <a:srgbClr val="FFFFFF"/>
                </a:solidFill>
                <a:latin typeface="Trebuchet MS" pitchFamily="34" charset="0"/>
              </a:rPr>
              <a:t>ce</a:t>
            </a:r>
            <a:r>
              <a:rPr lang="en-US" sz="3200" b="1" dirty="0" smtClean="0">
                <a:solidFill>
                  <a:srgbClr val="FFFFFF"/>
                </a:solidFill>
                <a:latin typeface="Trebuchet MS" pitchFamily="34" charset="0"/>
              </a:rPr>
              <a:t> </a:t>
            </a:r>
            <a:r>
              <a:rPr lang="en-US" sz="3200" b="1" dirty="0" err="1" smtClean="0">
                <a:solidFill>
                  <a:srgbClr val="FFFFFF"/>
                </a:solidFill>
                <a:latin typeface="Trebuchet MS" pitchFamily="34" charset="0"/>
              </a:rPr>
              <a:t>cauta</a:t>
            </a:r>
            <a:r>
              <a:rPr lang="sk-SK" sz="3200" b="1" dirty="0" smtClean="0">
                <a:solidFill>
                  <a:srgbClr val="FFFFFF"/>
                </a:solidFill>
                <a:latin typeface="Trebuchet MS" pitchFamily="34" charset="0"/>
              </a:rPr>
              <a:t>.</a:t>
            </a:r>
          </a:p>
          <a:p>
            <a:pPr algn="ctr" defTabSz="914400"/>
            <a:r>
              <a:rPr lang="en-US" dirty="0" err="1">
                <a:solidFill>
                  <a:srgbClr val="FFFFFF"/>
                </a:solidFill>
                <a:latin typeface="Trebuchet MS" pitchFamily="34" charset="0"/>
              </a:rPr>
              <a:t>Cumpara</a:t>
            </a:r>
            <a:r>
              <a:rPr lang="en-US" dirty="0">
                <a:solidFill>
                  <a:srgbClr val="FFFFFF"/>
                </a:solidFill>
                <a:latin typeface="Trebuchet MS" pitchFamily="34" charset="0"/>
              </a:rPr>
              <a:t> exact </a:t>
            </a:r>
            <a:r>
              <a:rPr lang="en-US" dirty="0" err="1">
                <a:solidFill>
                  <a:srgbClr val="FFFFFF"/>
                </a:solidFill>
                <a:latin typeface="Trebuchet MS" pitchFamily="34" charset="0"/>
              </a:rPr>
              <a:t>aici</a:t>
            </a:r>
            <a:r>
              <a:rPr lang="en-US" dirty="0">
                <a:solidFill>
                  <a:srgbClr val="FFFFFF"/>
                </a:solidFill>
                <a:latin typeface="Trebuchet MS" pitchFamily="34" charset="0"/>
              </a:rPr>
              <a:t>,</a:t>
            </a:r>
          </a:p>
          <a:p>
            <a:pPr algn="ctr" defTabSz="914400"/>
            <a:r>
              <a:rPr lang="en-US" dirty="0">
                <a:solidFill>
                  <a:srgbClr val="FFFFFF"/>
                </a:solidFill>
                <a:latin typeface="Trebuchet MS" pitchFamily="34" charset="0"/>
              </a:rPr>
              <a:t>Exact </a:t>
            </a:r>
            <a:r>
              <a:rPr lang="en-US" dirty="0" err="1">
                <a:solidFill>
                  <a:srgbClr val="FFFFFF"/>
                </a:solidFill>
                <a:latin typeface="Trebuchet MS" pitchFamily="34" charset="0"/>
              </a:rPr>
              <a:t>pe</a:t>
            </a:r>
            <a:r>
              <a:rPr lang="en-US" dirty="0">
                <a:solidFill>
                  <a:srgbClr val="FFFFFF"/>
                </a:solidFill>
                <a:latin typeface="Trebuchet MS" pitchFamily="34" charset="0"/>
              </a:rPr>
              <a:t> loc</a:t>
            </a:r>
            <a:r>
              <a:rPr lang="sk-SK" dirty="0" smtClean="0">
                <a:solidFill>
                  <a:srgbClr val="FFFFFF"/>
                </a:solidFill>
                <a:latin typeface="Trebuchet MS" pitchFamily="34" charset="0"/>
              </a:rPr>
              <a:t>.</a:t>
            </a:r>
          </a:p>
          <a:p>
            <a:pPr algn="ctr" defTabSz="914400"/>
            <a:endParaRPr lang="sk-SK" sz="3200" b="1" dirty="0">
              <a:solidFill>
                <a:srgbClr val="FFFFFF"/>
              </a:solidFill>
              <a:latin typeface="Trebuchet MS" pitchFamily="34" charset="0"/>
            </a:endParaRPr>
          </a:p>
          <a:p>
            <a:pPr algn="ctr" defTabSz="914400"/>
            <a:endParaRPr lang="sk-SK" sz="3200" b="1" dirty="0">
              <a:solidFill>
                <a:srgbClr val="FFFFFF"/>
              </a:solidFill>
              <a:latin typeface="Trebuchet MS" pitchFamily="34" charset="0"/>
            </a:endParaRPr>
          </a:p>
          <a:p>
            <a:pPr algn="ctr" defTabSz="914400"/>
            <a:endParaRPr lang="sk-SK" sz="3200" b="1" dirty="0">
              <a:solidFill>
                <a:srgbClr val="FFFFFF"/>
              </a:solidFill>
              <a:latin typeface="Trebuchet MS" pitchFamily="34" charset="0"/>
            </a:endParaRPr>
          </a:p>
        </p:txBody>
      </p:sp>
      <p:sp>
        <p:nvSpPr>
          <p:cNvPr id="12294" name="BlokTextu 14"/>
          <p:cNvSpPr txBox="1">
            <a:spLocks noChangeArrowheads="1"/>
          </p:cNvSpPr>
          <p:nvPr/>
        </p:nvSpPr>
        <p:spPr bwMode="auto">
          <a:xfrm>
            <a:off x="5357813" y="3071813"/>
            <a:ext cx="3000375" cy="2677656"/>
          </a:xfrm>
          <a:prstGeom prst="rect">
            <a:avLst/>
          </a:prstGeom>
          <a:noFill/>
          <a:ln w="9525">
            <a:noFill/>
            <a:miter lim="800000"/>
            <a:headEnd/>
            <a:tailEnd/>
          </a:ln>
        </p:spPr>
        <p:txBody>
          <a:bodyPr>
            <a:spAutoFit/>
          </a:bodyPr>
          <a:lstStyle/>
          <a:p>
            <a:pPr algn="ctr" defTabSz="914400"/>
            <a:r>
              <a:rPr lang="sk-SK" sz="3200" dirty="0">
                <a:solidFill>
                  <a:srgbClr val="FFFFFF"/>
                </a:solidFill>
                <a:latin typeface="Trebuchet MS" pitchFamily="34" charset="0"/>
              </a:rPr>
              <a:t>2. </a:t>
            </a:r>
          </a:p>
          <a:p>
            <a:pPr algn="ctr" defTabSz="914400"/>
            <a:r>
              <a:rPr lang="en-US" sz="3200" b="1" dirty="0" err="1">
                <a:solidFill>
                  <a:srgbClr val="FFFFFF"/>
                </a:solidFill>
                <a:latin typeface="Trebuchet MS" pitchFamily="34" charset="0"/>
              </a:rPr>
              <a:t>Cei</a:t>
            </a:r>
            <a:r>
              <a:rPr lang="en-US" sz="3200" b="1" dirty="0">
                <a:solidFill>
                  <a:srgbClr val="FFFFFF"/>
                </a:solidFill>
                <a:latin typeface="Trebuchet MS" pitchFamily="34" charset="0"/>
              </a:rPr>
              <a:t> </a:t>
            </a:r>
            <a:r>
              <a:rPr lang="en-US" sz="3200" b="1" dirty="0" err="1">
                <a:solidFill>
                  <a:srgbClr val="FFFFFF"/>
                </a:solidFill>
                <a:latin typeface="Trebuchet MS" pitchFamily="34" charset="0"/>
              </a:rPr>
              <a:t>ce</a:t>
            </a:r>
            <a:r>
              <a:rPr lang="en-US" sz="3200" b="1" dirty="0">
                <a:solidFill>
                  <a:srgbClr val="FFFFFF"/>
                </a:solidFill>
                <a:latin typeface="Trebuchet MS" pitchFamily="34" charset="0"/>
              </a:rPr>
              <a:t> nu </a:t>
            </a:r>
            <a:r>
              <a:rPr lang="en-US" sz="3200" b="1" dirty="0" err="1">
                <a:solidFill>
                  <a:srgbClr val="FFFFFF"/>
                </a:solidFill>
                <a:latin typeface="Trebuchet MS" pitchFamily="34" charset="0"/>
              </a:rPr>
              <a:t>cauta</a:t>
            </a:r>
            <a:r>
              <a:rPr lang="sk-SK" sz="3200" b="1" dirty="0" smtClean="0">
                <a:solidFill>
                  <a:srgbClr val="FFFFFF"/>
                </a:solidFill>
                <a:latin typeface="Trebuchet MS" pitchFamily="34" charset="0"/>
              </a:rPr>
              <a:t>.</a:t>
            </a:r>
            <a:endParaRPr lang="sk-SK" sz="3200" b="1" dirty="0">
              <a:solidFill>
                <a:srgbClr val="FFFFFF"/>
              </a:solidFill>
              <a:latin typeface="Trebuchet MS" pitchFamily="34" charset="0"/>
            </a:endParaRPr>
          </a:p>
          <a:p>
            <a:pPr algn="ctr" defTabSz="914400"/>
            <a:r>
              <a:rPr lang="en-US" dirty="0" err="1">
                <a:solidFill>
                  <a:srgbClr val="FFFFFF"/>
                </a:solidFill>
                <a:latin typeface="Trebuchet MS" pitchFamily="34" charset="0"/>
              </a:rPr>
              <a:t>Ei</a:t>
            </a:r>
            <a:r>
              <a:rPr lang="en-US" dirty="0">
                <a:solidFill>
                  <a:srgbClr val="FFFFFF"/>
                </a:solidFill>
                <a:latin typeface="Trebuchet MS" pitchFamily="34" charset="0"/>
              </a:rPr>
              <a:t> </a:t>
            </a:r>
            <a:r>
              <a:rPr lang="en-US" dirty="0" err="1">
                <a:solidFill>
                  <a:srgbClr val="FFFFFF"/>
                </a:solidFill>
                <a:latin typeface="Trebuchet MS" pitchFamily="34" charset="0"/>
              </a:rPr>
              <a:t>cumpara</a:t>
            </a:r>
            <a:r>
              <a:rPr lang="en-US" dirty="0">
                <a:solidFill>
                  <a:srgbClr val="FFFFFF"/>
                </a:solidFill>
                <a:latin typeface="Trebuchet MS" pitchFamily="34" charset="0"/>
              </a:rPr>
              <a:t> </a:t>
            </a:r>
            <a:r>
              <a:rPr lang="en-US" dirty="0" err="1">
                <a:solidFill>
                  <a:srgbClr val="FFFFFF"/>
                </a:solidFill>
                <a:latin typeface="Trebuchet MS" pitchFamily="34" charset="0"/>
              </a:rPr>
              <a:t>daca</a:t>
            </a:r>
            <a:r>
              <a:rPr lang="en-US" dirty="0">
                <a:solidFill>
                  <a:srgbClr val="FFFFFF"/>
                </a:solidFill>
                <a:latin typeface="Trebuchet MS" pitchFamily="34" charset="0"/>
              </a:rPr>
              <a:t> ii </a:t>
            </a:r>
            <a:r>
              <a:rPr lang="en-US" dirty="0" err="1">
                <a:solidFill>
                  <a:srgbClr val="FFFFFF"/>
                </a:solidFill>
                <a:latin typeface="Trebuchet MS" pitchFamily="34" charset="0"/>
              </a:rPr>
              <a:t>atragi</a:t>
            </a:r>
            <a:r>
              <a:rPr lang="en-US" dirty="0">
                <a:solidFill>
                  <a:srgbClr val="FFFFFF"/>
                </a:solidFill>
                <a:latin typeface="Trebuchet MS" pitchFamily="34" charset="0"/>
              </a:rPr>
              <a:t> </a:t>
            </a:r>
            <a:r>
              <a:rPr lang="en-US" dirty="0" err="1">
                <a:solidFill>
                  <a:srgbClr val="FFFFFF"/>
                </a:solidFill>
                <a:latin typeface="Trebuchet MS" pitchFamily="34" charset="0"/>
              </a:rPr>
              <a:t>si</a:t>
            </a:r>
            <a:r>
              <a:rPr lang="en-US" dirty="0">
                <a:solidFill>
                  <a:srgbClr val="FFFFFF"/>
                </a:solidFill>
                <a:latin typeface="Trebuchet MS" pitchFamily="34" charset="0"/>
              </a:rPr>
              <a:t> </a:t>
            </a:r>
            <a:r>
              <a:rPr lang="en-US" dirty="0" err="1">
                <a:solidFill>
                  <a:srgbClr val="FFFFFF"/>
                </a:solidFill>
                <a:latin typeface="Trebuchet MS" pitchFamily="34" charset="0"/>
              </a:rPr>
              <a:t>iti</a:t>
            </a:r>
            <a:r>
              <a:rPr lang="en-US" dirty="0">
                <a:solidFill>
                  <a:srgbClr val="FFFFFF"/>
                </a:solidFill>
                <a:latin typeface="Trebuchet MS" pitchFamily="34" charset="0"/>
              </a:rPr>
              <a:t> </a:t>
            </a:r>
            <a:r>
              <a:rPr lang="en-US" dirty="0" err="1">
                <a:solidFill>
                  <a:srgbClr val="FFFFFF"/>
                </a:solidFill>
                <a:latin typeface="Trebuchet MS" pitchFamily="34" charset="0"/>
              </a:rPr>
              <a:t>explici</a:t>
            </a:r>
            <a:r>
              <a:rPr lang="en-US" dirty="0">
                <a:solidFill>
                  <a:srgbClr val="FFFFFF"/>
                </a:solidFill>
                <a:latin typeface="Trebuchet MS" pitchFamily="34" charset="0"/>
              </a:rPr>
              <a:t> </a:t>
            </a:r>
            <a:r>
              <a:rPr lang="en-US" dirty="0" err="1" smtClean="0">
                <a:solidFill>
                  <a:srgbClr val="FFFFFF"/>
                </a:solidFill>
                <a:latin typeface="Trebuchet MS" pitchFamily="34" charset="0"/>
              </a:rPr>
              <a:t>produsul</a:t>
            </a:r>
            <a:r>
              <a:rPr lang="sk-SK" dirty="0" smtClean="0">
                <a:solidFill>
                  <a:srgbClr val="FFFFFF"/>
                </a:solidFill>
                <a:latin typeface="Trebuchet MS" pitchFamily="34" charset="0"/>
              </a:rPr>
              <a:t>.</a:t>
            </a:r>
            <a:endParaRPr lang="en-US" dirty="0">
              <a:solidFill>
                <a:srgbClr val="FFFFFF"/>
              </a:solidFill>
              <a:latin typeface="Trebuchet MS" pitchFamily="34" charset="0"/>
            </a:endParaRPr>
          </a:p>
        </p:txBody>
      </p:sp>
      <p:sp>
        <p:nvSpPr>
          <p:cNvPr id="12295" name="BlokTextu 17"/>
          <p:cNvSpPr txBox="1">
            <a:spLocks noChangeArrowheads="1"/>
          </p:cNvSpPr>
          <p:nvPr/>
        </p:nvSpPr>
        <p:spPr bwMode="auto">
          <a:xfrm>
            <a:off x="0" y="785813"/>
            <a:ext cx="9144000" cy="646112"/>
          </a:xfrm>
          <a:prstGeom prst="rect">
            <a:avLst/>
          </a:prstGeom>
          <a:noFill/>
          <a:ln w="9525">
            <a:noFill/>
            <a:miter lim="800000"/>
            <a:headEnd/>
            <a:tailEnd/>
          </a:ln>
        </p:spPr>
        <p:txBody>
          <a:bodyPr>
            <a:spAutoFit/>
          </a:bodyPr>
          <a:lstStyle/>
          <a:p>
            <a:pPr algn="ctr" defTabSz="914400"/>
            <a:r>
              <a:rPr lang="en-US" sz="3600" b="1" dirty="0" err="1">
                <a:solidFill>
                  <a:srgbClr val="FFFFFF"/>
                </a:solidFill>
                <a:latin typeface="Trebuchet MS" pitchFamily="34" charset="0"/>
              </a:rPr>
              <a:t>Catre</a:t>
            </a:r>
            <a:r>
              <a:rPr lang="en-US" sz="3600" b="1" dirty="0">
                <a:solidFill>
                  <a:srgbClr val="FFFFFF"/>
                </a:solidFill>
                <a:latin typeface="Trebuchet MS" pitchFamily="34" charset="0"/>
              </a:rPr>
              <a:t> cine </a:t>
            </a:r>
            <a:r>
              <a:rPr lang="en-US" sz="3600" b="1" dirty="0" err="1" smtClean="0">
                <a:solidFill>
                  <a:srgbClr val="FFFFFF"/>
                </a:solidFill>
                <a:latin typeface="Trebuchet MS" pitchFamily="34" charset="0"/>
              </a:rPr>
              <a:t>comunici</a:t>
            </a:r>
            <a:r>
              <a:rPr lang="en-US" sz="3600" b="1" dirty="0" smtClean="0">
                <a:solidFill>
                  <a:srgbClr val="FFFFFF"/>
                </a:solidFill>
                <a:latin typeface="Trebuchet MS" pitchFamily="34" charset="0"/>
              </a:rPr>
              <a:t> </a:t>
            </a:r>
            <a:r>
              <a:rPr lang="sk-SK" sz="3600" b="1" dirty="0" smtClean="0">
                <a:solidFill>
                  <a:srgbClr val="FFFFFF"/>
                </a:solidFill>
                <a:latin typeface="Trebuchet MS" pitchFamily="34" charset="0"/>
              </a:rPr>
              <a:t>?</a:t>
            </a:r>
            <a:endParaRPr lang="sk-SK" sz="3600" b="1" dirty="0">
              <a:solidFill>
                <a:srgbClr val="FFFFFF"/>
              </a:solidFill>
              <a:latin typeface="Trebuchet MS" pitchFamily="34" charset="0"/>
            </a:endParaRPr>
          </a:p>
        </p:txBody>
      </p:sp>
      <p:sp>
        <p:nvSpPr>
          <p:cNvPr id="9" name="Ovál 8"/>
          <p:cNvSpPr/>
          <p:nvPr/>
        </p:nvSpPr>
        <p:spPr>
          <a:xfrm>
            <a:off x="928688" y="2928938"/>
            <a:ext cx="2286000" cy="221456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sk-SK" sz="1800">
              <a:solidFill>
                <a:prstClr val="white"/>
              </a:solidFill>
            </a:endParaRPr>
          </a:p>
        </p:txBody>
      </p:sp>
      <p:sp>
        <p:nvSpPr>
          <p:cNvPr id="12297" name="BlokTextu 9"/>
          <p:cNvSpPr txBox="1">
            <a:spLocks noChangeArrowheads="1"/>
          </p:cNvSpPr>
          <p:nvPr/>
        </p:nvSpPr>
        <p:spPr bwMode="auto">
          <a:xfrm>
            <a:off x="857250" y="1928813"/>
            <a:ext cx="3143250" cy="954087"/>
          </a:xfrm>
          <a:prstGeom prst="rect">
            <a:avLst/>
          </a:prstGeom>
          <a:noFill/>
          <a:ln w="9525">
            <a:noFill/>
            <a:miter lim="800000"/>
            <a:headEnd/>
            <a:tailEnd/>
          </a:ln>
        </p:spPr>
        <p:txBody>
          <a:bodyPr>
            <a:spAutoFit/>
          </a:bodyPr>
          <a:lstStyle/>
          <a:p>
            <a:pPr defTabSz="914400"/>
            <a:r>
              <a:rPr lang="en-US" sz="2800" b="1" dirty="0" err="1" smtClean="0">
                <a:solidFill>
                  <a:srgbClr val="00B0F0"/>
                </a:solidFill>
                <a:latin typeface="Trebuchet MS" pitchFamily="34" charset="0"/>
              </a:rPr>
              <a:t>Cautari</a:t>
            </a:r>
            <a:r>
              <a:rPr lang="en-US" sz="2800" b="1" dirty="0" smtClean="0">
                <a:solidFill>
                  <a:srgbClr val="00B0F0"/>
                </a:solidFill>
                <a:latin typeface="Trebuchet MS" pitchFamily="34" charset="0"/>
              </a:rPr>
              <a:t>:</a:t>
            </a:r>
            <a:endParaRPr lang="sk-SK" sz="2800" b="1" dirty="0">
              <a:solidFill>
                <a:srgbClr val="00B0F0"/>
              </a:solidFill>
              <a:latin typeface="Trebuchet MS" pitchFamily="34" charset="0"/>
            </a:endParaRPr>
          </a:p>
          <a:p>
            <a:pPr defTabSz="914400"/>
            <a:r>
              <a:rPr lang="sk-SK" sz="2800" b="1" dirty="0">
                <a:solidFill>
                  <a:srgbClr val="00B0F0"/>
                </a:solidFill>
                <a:latin typeface="Trebuchet MS" pitchFamily="34" charset="0"/>
              </a:rPr>
              <a:t>4% </a:t>
            </a:r>
            <a:r>
              <a:rPr lang="en-US" sz="2800" b="1" dirty="0" smtClean="0">
                <a:solidFill>
                  <a:srgbClr val="00B0F0"/>
                </a:solidFill>
                <a:latin typeface="Trebuchet MS" pitchFamily="34" charset="0"/>
              </a:rPr>
              <a:t>din </a:t>
            </a:r>
            <a:r>
              <a:rPr lang="en-US" sz="2800" b="1" dirty="0" err="1" smtClean="0">
                <a:solidFill>
                  <a:srgbClr val="00B0F0"/>
                </a:solidFill>
                <a:latin typeface="Trebuchet MS" pitchFamily="34" charset="0"/>
              </a:rPr>
              <a:t>clienti</a:t>
            </a:r>
            <a:endParaRPr lang="sk-SK" sz="2800" b="1" dirty="0">
              <a:solidFill>
                <a:srgbClr val="00B0F0"/>
              </a:solidFill>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Oval 4"/>
          <p:cNvSpPr>
            <a:spLocks noChangeArrowheads="1"/>
          </p:cNvSpPr>
          <p:nvPr/>
        </p:nvSpPr>
        <p:spPr bwMode="auto">
          <a:xfrm>
            <a:off x="4244975" y="1571625"/>
            <a:ext cx="684213" cy="677863"/>
          </a:xfrm>
          <a:prstGeom prst="ellipse">
            <a:avLst/>
          </a:prstGeom>
          <a:solidFill>
            <a:schemeClr val="bg1"/>
          </a:solidFill>
          <a:ln w="9525" algn="in">
            <a:noFill/>
            <a:round/>
            <a:headEnd/>
            <a:tailEnd/>
          </a:ln>
        </p:spPr>
        <p:txBody>
          <a:bodyPr lIns="36576" tIns="36576" rIns="36576" bIns="36576"/>
          <a:lstStyle/>
          <a:p>
            <a:pPr algn="ctr" defTabSz="914400"/>
            <a:endParaRPr lang="sk-SK" sz="3600" b="1">
              <a:solidFill>
                <a:srgbClr val="FFFFFF"/>
              </a:solidFill>
              <a:latin typeface="Calibri" pitchFamily="34" charset="0"/>
            </a:endParaRPr>
          </a:p>
        </p:txBody>
      </p:sp>
      <p:cxnSp>
        <p:nvCxnSpPr>
          <p:cNvPr id="5" name="Rovná spojovacia šípka 4"/>
          <p:cNvCxnSpPr/>
          <p:nvPr/>
        </p:nvCxnSpPr>
        <p:spPr>
          <a:xfrm rot="10800000" flipV="1">
            <a:off x="3000375" y="2357438"/>
            <a:ext cx="1000125" cy="71437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Rovná spojovacia šípka 7"/>
          <p:cNvCxnSpPr/>
          <p:nvPr/>
        </p:nvCxnSpPr>
        <p:spPr>
          <a:xfrm>
            <a:off x="5214938" y="2286000"/>
            <a:ext cx="1000125" cy="71437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341" name="BlokTextu 13"/>
          <p:cNvSpPr txBox="1">
            <a:spLocks noChangeArrowheads="1"/>
          </p:cNvSpPr>
          <p:nvPr/>
        </p:nvSpPr>
        <p:spPr bwMode="auto">
          <a:xfrm>
            <a:off x="323850" y="3000375"/>
            <a:ext cx="4032250" cy="3292475"/>
          </a:xfrm>
          <a:prstGeom prst="rect">
            <a:avLst/>
          </a:prstGeom>
          <a:noFill/>
          <a:ln w="9525">
            <a:noFill/>
            <a:miter lim="800000"/>
            <a:headEnd/>
            <a:tailEnd/>
          </a:ln>
        </p:spPr>
        <p:txBody>
          <a:bodyPr>
            <a:spAutoFit/>
          </a:bodyPr>
          <a:lstStyle/>
          <a:p>
            <a:pPr algn="ctr" defTabSz="914400">
              <a:defRPr/>
            </a:pPr>
            <a:r>
              <a:rPr lang="sk-SK" sz="3200" b="1" dirty="0">
                <a:solidFill>
                  <a:schemeClr val="bg1">
                    <a:lumMod val="85000"/>
                  </a:schemeClr>
                </a:solidFill>
                <a:latin typeface="Trebuchet MS" pitchFamily="34" charset="0"/>
              </a:rPr>
              <a:t>1. </a:t>
            </a:r>
          </a:p>
          <a:p>
            <a:pPr algn="ctr" defTabSz="914400">
              <a:defRPr/>
            </a:pPr>
            <a:r>
              <a:rPr lang="en-US" sz="3200" b="1" dirty="0" err="1">
                <a:solidFill>
                  <a:srgbClr val="FFFFFF"/>
                </a:solidFill>
                <a:latin typeface="Trebuchet MS" pitchFamily="34" charset="0"/>
              </a:rPr>
              <a:t>Cei</a:t>
            </a:r>
            <a:r>
              <a:rPr lang="en-US" sz="3200" b="1" dirty="0">
                <a:solidFill>
                  <a:srgbClr val="FFFFFF"/>
                </a:solidFill>
                <a:latin typeface="Trebuchet MS" pitchFamily="34" charset="0"/>
              </a:rPr>
              <a:t> </a:t>
            </a:r>
            <a:r>
              <a:rPr lang="en-US" sz="3200" b="1" dirty="0" err="1">
                <a:solidFill>
                  <a:srgbClr val="FFFFFF"/>
                </a:solidFill>
                <a:latin typeface="Trebuchet MS" pitchFamily="34" charset="0"/>
              </a:rPr>
              <a:t>ce</a:t>
            </a:r>
            <a:r>
              <a:rPr lang="en-US" sz="3200" b="1" dirty="0">
                <a:solidFill>
                  <a:srgbClr val="FFFFFF"/>
                </a:solidFill>
                <a:latin typeface="Trebuchet MS" pitchFamily="34" charset="0"/>
              </a:rPr>
              <a:t> </a:t>
            </a:r>
            <a:r>
              <a:rPr lang="en-US" sz="3200" b="1" dirty="0" err="1">
                <a:solidFill>
                  <a:srgbClr val="FFFFFF"/>
                </a:solidFill>
                <a:latin typeface="Trebuchet MS" pitchFamily="34" charset="0"/>
              </a:rPr>
              <a:t>cauta</a:t>
            </a:r>
            <a:r>
              <a:rPr lang="sk-SK" sz="3200" b="1" dirty="0" smtClean="0">
                <a:solidFill>
                  <a:schemeClr val="bg1">
                    <a:lumMod val="85000"/>
                  </a:schemeClr>
                </a:solidFill>
                <a:latin typeface="Trebuchet MS" pitchFamily="34" charset="0"/>
              </a:rPr>
              <a:t>.</a:t>
            </a:r>
            <a:endParaRPr lang="sk-SK" sz="3200" b="1" dirty="0">
              <a:solidFill>
                <a:schemeClr val="bg1">
                  <a:lumMod val="85000"/>
                </a:schemeClr>
              </a:solidFill>
              <a:latin typeface="Trebuchet MS" pitchFamily="34" charset="0"/>
            </a:endParaRPr>
          </a:p>
          <a:p>
            <a:pPr algn="ctr" defTabSz="914400"/>
            <a:r>
              <a:rPr lang="en-US" dirty="0" err="1">
                <a:solidFill>
                  <a:srgbClr val="FFFFFF"/>
                </a:solidFill>
                <a:latin typeface="Trebuchet MS" pitchFamily="34" charset="0"/>
              </a:rPr>
              <a:t>Cumpara</a:t>
            </a:r>
            <a:r>
              <a:rPr lang="en-US" dirty="0">
                <a:solidFill>
                  <a:srgbClr val="FFFFFF"/>
                </a:solidFill>
                <a:latin typeface="Trebuchet MS" pitchFamily="34" charset="0"/>
              </a:rPr>
              <a:t> exact </a:t>
            </a:r>
            <a:r>
              <a:rPr lang="en-US" dirty="0" err="1">
                <a:solidFill>
                  <a:srgbClr val="FFFFFF"/>
                </a:solidFill>
                <a:latin typeface="Trebuchet MS" pitchFamily="34" charset="0"/>
              </a:rPr>
              <a:t>aici</a:t>
            </a:r>
            <a:r>
              <a:rPr lang="en-US" dirty="0">
                <a:solidFill>
                  <a:srgbClr val="FFFFFF"/>
                </a:solidFill>
                <a:latin typeface="Trebuchet MS" pitchFamily="34" charset="0"/>
              </a:rPr>
              <a:t>,</a:t>
            </a:r>
          </a:p>
          <a:p>
            <a:pPr algn="ctr" defTabSz="914400"/>
            <a:r>
              <a:rPr lang="en-US" dirty="0">
                <a:solidFill>
                  <a:srgbClr val="FFFFFF"/>
                </a:solidFill>
                <a:latin typeface="Trebuchet MS" pitchFamily="34" charset="0"/>
              </a:rPr>
              <a:t>Exact </a:t>
            </a:r>
            <a:r>
              <a:rPr lang="en-US" dirty="0" err="1">
                <a:solidFill>
                  <a:srgbClr val="FFFFFF"/>
                </a:solidFill>
                <a:latin typeface="Trebuchet MS" pitchFamily="34" charset="0"/>
              </a:rPr>
              <a:t>pe</a:t>
            </a:r>
            <a:r>
              <a:rPr lang="en-US" dirty="0">
                <a:solidFill>
                  <a:srgbClr val="FFFFFF"/>
                </a:solidFill>
                <a:latin typeface="Trebuchet MS" pitchFamily="34" charset="0"/>
              </a:rPr>
              <a:t> loc</a:t>
            </a:r>
            <a:r>
              <a:rPr lang="sk-SK" dirty="0" smtClean="0">
                <a:solidFill>
                  <a:schemeClr val="bg1">
                    <a:lumMod val="85000"/>
                  </a:schemeClr>
                </a:solidFill>
                <a:latin typeface="Trebuchet MS" pitchFamily="34" charset="0"/>
              </a:rPr>
              <a:t>.</a:t>
            </a:r>
            <a:endParaRPr lang="sk-SK" dirty="0">
              <a:solidFill>
                <a:schemeClr val="bg1">
                  <a:lumMod val="85000"/>
                </a:schemeClr>
              </a:solidFill>
              <a:latin typeface="Trebuchet MS" pitchFamily="34" charset="0"/>
            </a:endParaRPr>
          </a:p>
          <a:p>
            <a:pPr algn="ctr" defTabSz="914400">
              <a:defRPr/>
            </a:pPr>
            <a:endParaRPr lang="sk-SK" sz="3200" b="1" dirty="0">
              <a:solidFill>
                <a:schemeClr val="bg1">
                  <a:lumMod val="85000"/>
                </a:schemeClr>
              </a:solidFill>
              <a:latin typeface="Trebuchet MS" pitchFamily="34" charset="0"/>
            </a:endParaRPr>
          </a:p>
          <a:p>
            <a:pPr algn="ctr" defTabSz="914400">
              <a:defRPr/>
            </a:pPr>
            <a:endParaRPr lang="sk-SK" sz="3200" b="1" dirty="0">
              <a:solidFill>
                <a:schemeClr val="bg1">
                  <a:lumMod val="85000"/>
                </a:schemeClr>
              </a:solidFill>
              <a:latin typeface="Trebuchet MS" pitchFamily="34" charset="0"/>
            </a:endParaRPr>
          </a:p>
          <a:p>
            <a:pPr algn="ctr" defTabSz="914400">
              <a:defRPr/>
            </a:pPr>
            <a:endParaRPr lang="sk-SK" sz="3200" b="1" dirty="0">
              <a:solidFill>
                <a:schemeClr val="bg1">
                  <a:lumMod val="85000"/>
                </a:schemeClr>
              </a:solidFill>
              <a:latin typeface="Trebuchet MS" pitchFamily="34" charset="0"/>
            </a:endParaRPr>
          </a:p>
        </p:txBody>
      </p:sp>
      <p:sp>
        <p:nvSpPr>
          <p:cNvPr id="13318" name="BlokTextu 14"/>
          <p:cNvSpPr txBox="1">
            <a:spLocks noChangeArrowheads="1"/>
          </p:cNvSpPr>
          <p:nvPr/>
        </p:nvSpPr>
        <p:spPr bwMode="auto">
          <a:xfrm>
            <a:off x="5357813" y="3071813"/>
            <a:ext cx="3000375" cy="2677656"/>
          </a:xfrm>
          <a:prstGeom prst="rect">
            <a:avLst/>
          </a:prstGeom>
          <a:noFill/>
          <a:ln w="9525">
            <a:noFill/>
            <a:miter lim="800000"/>
            <a:headEnd/>
            <a:tailEnd/>
          </a:ln>
        </p:spPr>
        <p:txBody>
          <a:bodyPr>
            <a:spAutoFit/>
          </a:bodyPr>
          <a:lstStyle/>
          <a:p>
            <a:pPr algn="ctr" defTabSz="914400"/>
            <a:r>
              <a:rPr lang="sk-SK" sz="3200" dirty="0">
                <a:solidFill>
                  <a:srgbClr val="FFFFFF"/>
                </a:solidFill>
                <a:latin typeface="Trebuchet MS" pitchFamily="34" charset="0"/>
              </a:rPr>
              <a:t>2. </a:t>
            </a:r>
          </a:p>
          <a:p>
            <a:pPr algn="ctr" defTabSz="914400"/>
            <a:r>
              <a:rPr lang="en-US" sz="3200" b="1" dirty="0" err="1">
                <a:solidFill>
                  <a:srgbClr val="FFFFFF"/>
                </a:solidFill>
                <a:latin typeface="Trebuchet MS" pitchFamily="34" charset="0"/>
              </a:rPr>
              <a:t>Cei</a:t>
            </a:r>
            <a:r>
              <a:rPr lang="en-US" sz="3200" b="1" dirty="0">
                <a:solidFill>
                  <a:srgbClr val="FFFFFF"/>
                </a:solidFill>
                <a:latin typeface="Trebuchet MS" pitchFamily="34" charset="0"/>
              </a:rPr>
              <a:t> </a:t>
            </a:r>
            <a:r>
              <a:rPr lang="en-US" sz="3200" b="1" dirty="0" err="1">
                <a:solidFill>
                  <a:srgbClr val="FFFFFF"/>
                </a:solidFill>
                <a:latin typeface="Trebuchet MS" pitchFamily="34" charset="0"/>
              </a:rPr>
              <a:t>ce</a:t>
            </a:r>
            <a:r>
              <a:rPr lang="en-US" sz="3200" b="1" dirty="0">
                <a:solidFill>
                  <a:srgbClr val="FFFFFF"/>
                </a:solidFill>
                <a:latin typeface="Trebuchet MS" pitchFamily="34" charset="0"/>
              </a:rPr>
              <a:t> nu </a:t>
            </a:r>
            <a:r>
              <a:rPr lang="en-US" sz="3200" b="1" dirty="0" err="1">
                <a:solidFill>
                  <a:srgbClr val="FFFFFF"/>
                </a:solidFill>
                <a:latin typeface="Trebuchet MS" pitchFamily="34" charset="0"/>
              </a:rPr>
              <a:t>cauta</a:t>
            </a:r>
            <a:r>
              <a:rPr lang="sk-SK" sz="3200" b="1" dirty="0" smtClean="0">
                <a:solidFill>
                  <a:srgbClr val="FFFFFF"/>
                </a:solidFill>
                <a:latin typeface="Trebuchet MS" pitchFamily="34" charset="0"/>
              </a:rPr>
              <a:t>.</a:t>
            </a:r>
            <a:endParaRPr lang="sk-SK" sz="3200" b="1" dirty="0">
              <a:solidFill>
                <a:srgbClr val="FFFFFF"/>
              </a:solidFill>
              <a:latin typeface="Trebuchet MS" pitchFamily="34" charset="0"/>
            </a:endParaRPr>
          </a:p>
          <a:p>
            <a:pPr algn="ctr" defTabSz="914400"/>
            <a:r>
              <a:rPr lang="en-US" dirty="0" err="1">
                <a:solidFill>
                  <a:srgbClr val="FFFFFF"/>
                </a:solidFill>
                <a:latin typeface="Trebuchet MS" pitchFamily="34" charset="0"/>
              </a:rPr>
              <a:t>Ei</a:t>
            </a:r>
            <a:r>
              <a:rPr lang="en-US" dirty="0">
                <a:solidFill>
                  <a:srgbClr val="FFFFFF"/>
                </a:solidFill>
                <a:latin typeface="Trebuchet MS" pitchFamily="34" charset="0"/>
              </a:rPr>
              <a:t> </a:t>
            </a:r>
            <a:r>
              <a:rPr lang="en-US" dirty="0" err="1">
                <a:solidFill>
                  <a:srgbClr val="FFFFFF"/>
                </a:solidFill>
                <a:latin typeface="Trebuchet MS" pitchFamily="34" charset="0"/>
              </a:rPr>
              <a:t>cumpara</a:t>
            </a:r>
            <a:r>
              <a:rPr lang="en-US" dirty="0">
                <a:solidFill>
                  <a:srgbClr val="FFFFFF"/>
                </a:solidFill>
                <a:latin typeface="Trebuchet MS" pitchFamily="34" charset="0"/>
              </a:rPr>
              <a:t> </a:t>
            </a:r>
            <a:r>
              <a:rPr lang="en-US" dirty="0" err="1">
                <a:solidFill>
                  <a:srgbClr val="FFFFFF"/>
                </a:solidFill>
                <a:latin typeface="Trebuchet MS" pitchFamily="34" charset="0"/>
              </a:rPr>
              <a:t>daca</a:t>
            </a:r>
            <a:r>
              <a:rPr lang="en-US" dirty="0">
                <a:solidFill>
                  <a:srgbClr val="FFFFFF"/>
                </a:solidFill>
                <a:latin typeface="Trebuchet MS" pitchFamily="34" charset="0"/>
              </a:rPr>
              <a:t> ii </a:t>
            </a:r>
            <a:r>
              <a:rPr lang="en-US" dirty="0" err="1">
                <a:solidFill>
                  <a:srgbClr val="FFFFFF"/>
                </a:solidFill>
                <a:latin typeface="Trebuchet MS" pitchFamily="34" charset="0"/>
              </a:rPr>
              <a:t>atragi</a:t>
            </a:r>
            <a:r>
              <a:rPr lang="en-US" dirty="0">
                <a:solidFill>
                  <a:srgbClr val="FFFFFF"/>
                </a:solidFill>
                <a:latin typeface="Trebuchet MS" pitchFamily="34" charset="0"/>
              </a:rPr>
              <a:t> </a:t>
            </a:r>
            <a:r>
              <a:rPr lang="en-US" dirty="0" err="1">
                <a:solidFill>
                  <a:srgbClr val="FFFFFF"/>
                </a:solidFill>
                <a:latin typeface="Trebuchet MS" pitchFamily="34" charset="0"/>
              </a:rPr>
              <a:t>si</a:t>
            </a:r>
            <a:r>
              <a:rPr lang="en-US" dirty="0">
                <a:solidFill>
                  <a:srgbClr val="FFFFFF"/>
                </a:solidFill>
                <a:latin typeface="Trebuchet MS" pitchFamily="34" charset="0"/>
              </a:rPr>
              <a:t> </a:t>
            </a:r>
            <a:r>
              <a:rPr lang="en-US" dirty="0" err="1">
                <a:solidFill>
                  <a:srgbClr val="FFFFFF"/>
                </a:solidFill>
                <a:latin typeface="Trebuchet MS" pitchFamily="34" charset="0"/>
              </a:rPr>
              <a:t>iti</a:t>
            </a:r>
            <a:r>
              <a:rPr lang="en-US" dirty="0">
                <a:solidFill>
                  <a:srgbClr val="FFFFFF"/>
                </a:solidFill>
                <a:latin typeface="Trebuchet MS" pitchFamily="34" charset="0"/>
              </a:rPr>
              <a:t> </a:t>
            </a:r>
            <a:r>
              <a:rPr lang="en-US" dirty="0" err="1">
                <a:solidFill>
                  <a:srgbClr val="FFFFFF"/>
                </a:solidFill>
                <a:latin typeface="Trebuchet MS" pitchFamily="34" charset="0"/>
              </a:rPr>
              <a:t>explici</a:t>
            </a:r>
            <a:r>
              <a:rPr lang="en-US" dirty="0">
                <a:solidFill>
                  <a:srgbClr val="FFFFFF"/>
                </a:solidFill>
                <a:latin typeface="Trebuchet MS" pitchFamily="34" charset="0"/>
              </a:rPr>
              <a:t> </a:t>
            </a:r>
            <a:r>
              <a:rPr lang="en-US" dirty="0" err="1">
                <a:solidFill>
                  <a:srgbClr val="FFFFFF"/>
                </a:solidFill>
                <a:latin typeface="Trebuchet MS" pitchFamily="34" charset="0"/>
              </a:rPr>
              <a:t>produsul</a:t>
            </a:r>
            <a:r>
              <a:rPr lang="sk-SK" dirty="0" smtClean="0">
                <a:solidFill>
                  <a:srgbClr val="FFFFFF"/>
                </a:solidFill>
                <a:latin typeface="Trebuchet MS" pitchFamily="34" charset="0"/>
              </a:rPr>
              <a:t>.</a:t>
            </a:r>
            <a:endParaRPr lang="en-US" dirty="0">
              <a:solidFill>
                <a:srgbClr val="FFFFFF"/>
              </a:solidFill>
              <a:latin typeface="Trebuchet MS" pitchFamily="34" charset="0"/>
            </a:endParaRPr>
          </a:p>
        </p:txBody>
      </p:sp>
      <p:sp>
        <p:nvSpPr>
          <p:cNvPr id="13319" name="BlokTextu 17"/>
          <p:cNvSpPr txBox="1">
            <a:spLocks noChangeArrowheads="1"/>
          </p:cNvSpPr>
          <p:nvPr/>
        </p:nvSpPr>
        <p:spPr bwMode="auto">
          <a:xfrm>
            <a:off x="0" y="785813"/>
            <a:ext cx="9144000" cy="646112"/>
          </a:xfrm>
          <a:prstGeom prst="rect">
            <a:avLst/>
          </a:prstGeom>
          <a:noFill/>
          <a:ln w="9525">
            <a:noFill/>
            <a:miter lim="800000"/>
            <a:headEnd/>
            <a:tailEnd/>
          </a:ln>
        </p:spPr>
        <p:txBody>
          <a:bodyPr>
            <a:spAutoFit/>
          </a:bodyPr>
          <a:lstStyle/>
          <a:p>
            <a:pPr algn="ctr" defTabSz="914400"/>
            <a:r>
              <a:rPr lang="en-US" sz="3600" b="1" dirty="0" err="1">
                <a:solidFill>
                  <a:srgbClr val="FFFFFF"/>
                </a:solidFill>
                <a:latin typeface="Trebuchet MS" pitchFamily="34" charset="0"/>
              </a:rPr>
              <a:t>Catre</a:t>
            </a:r>
            <a:r>
              <a:rPr lang="en-US" sz="3600" b="1" dirty="0">
                <a:solidFill>
                  <a:srgbClr val="FFFFFF"/>
                </a:solidFill>
                <a:latin typeface="Trebuchet MS" pitchFamily="34" charset="0"/>
              </a:rPr>
              <a:t> cine </a:t>
            </a:r>
            <a:r>
              <a:rPr lang="en-US" sz="3600" b="1" dirty="0" err="1" smtClean="0">
                <a:solidFill>
                  <a:srgbClr val="FFFFFF"/>
                </a:solidFill>
                <a:latin typeface="Trebuchet MS" pitchFamily="34" charset="0"/>
              </a:rPr>
              <a:t>comunici</a:t>
            </a:r>
            <a:r>
              <a:rPr lang="en-US" sz="3600" b="1" dirty="0" smtClean="0">
                <a:solidFill>
                  <a:srgbClr val="FFFFFF"/>
                </a:solidFill>
                <a:latin typeface="Trebuchet MS" pitchFamily="34" charset="0"/>
              </a:rPr>
              <a:t> </a:t>
            </a:r>
            <a:r>
              <a:rPr lang="sk-SK" sz="3600" b="1" dirty="0" smtClean="0">
                <a:solidFill>
                  <a:srgbClr val="FFFFFF"/>
                </a:solidFill>
                <a:latin typeface="Trebuchet MS" pitchFamily="34" charset="0"/>
              </a:rPr>
              <a:t>?</a:t>
            </a:r>
            <a:endParaRPr lang="sk-SK" sz="3600" b="1" dirty="0">
              <a:solidFill>
                <a:srgbClr val="FFFFFF"/>
              </a:solidFill>
              <a:latin typeface="Trebuchet MS" pitchFamily="34" charset="0"/>
            </a:endParaRPr>
          </a:p>
        </p:txBody>
      </p:sp>
      <p:sp>
        <p:nvSpPr>
          <p:cNvPr id="9" name="Ovál 8"/>
          <p:cNvSpPr/>
          <p:nvPr/>
        </p:nvSpPr>
        <p:spPr>
          <a:xfrm>
            <a:off x="928688" y="2928938"/>
            <a:ext cx="2286000" cy="221456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sk-SK" sz="1800">
              <a:solidFill>
                <a:prstClr val="white"/>
              </a:solidFill>
            </a:endParaRPr>
          </a:p>
        </p:txBody>
      </p:sp>
      <p:sp>
        <p:nvSpPr>
          <p:cNvPr id="10" name="BlokTextu 9"/>
          <p:cNvSpPr txBox="1">
            <a:spLocks noChangeArrowheads="1"/>
          </p:cNvSpPr>
          <p:nvPr/>
        </p:nvSpPr>
        <p:spPr bwMode="auto">
          <a:xfrm>
            <a:off x="857250" y="1928813"/>
            <a:ext cx="3143250" cy="954087"/>
          </a:xfrm>
          <a:prstGeom prst="rect">
            <a:avLst/>
          </a:prstGeom>
          <a:noFill/>
          <a:ln w="9525">
            <a:noFill/>
            <a:miter lim="800000"/>
            <a:headEnd/>
            <a:tailEnd/>
          </a:ln>
        </p:spPr>
        <p:txBody>
          <a:bodyPr>
            <a:spAutoFit/>
          </a:bodyPr>
          <a:lstStyle/>
          <a:p>
            <a:pPr defTabSz="914400">
              <a:defRPr/>
            </a:pPr>
            <a:r>
              <a:rPr lang="en-US" sz="2800" b="1" dirty="0" err="1" smtClean="0">
                <a:solidFill>
                  <a:schemeClr val="bg1">
                    <a:lumMod val="85000"/>
                  </a:schemeClr>
                </a:solidFill>
                <a:latin typeface="Trebuchet MS" pitchFamily="34" charset="0"/>
              </a:rPr>
              <a:t>Cautari</a:t>
            </a:r>
            <a:r>
              <a:rPr lang="en-US" sz="2800" b="1" dirty="0" smtClean="0">
                <a:solidFill>
                  <a:schemeClr val="bg1">
                    <a:lumMod val="85000"/>
                  </a:schemeClr>
                </a:solidFill>
                <a:latin typeface="Trebuchet MS" pitchFamily="34" charset="0"/>
              </a:rPr>
              <a:t>:</a:t>
            </a:r>
            <a:endParaRPr lang="sk-SK" sz="2800" b="1" dirty="0">
              <a:solidFill>
                <a:schemeClr val="bg1">
                  <a:lumMod val="85000"/>
                </a:schemeClr>
              </a:solidFill>
              <a:latin typeface="Trebuchet MS" pitchFamily="34" charset="0"/>
            </a:endParaRPr>
          </a:p>
          <a:p>
            <a:pPr defTabSz="914400">
              <a:defRPr/>
            </a:pPr>
            <a:r>
              <a:rPr lang="sk-SK" sz="2800" b="1" dirty="0">
                <a:solidFill>
                  <a:schemeClr val="bg1">
                    <a:lumMod val="85000"/>
                  </a:schemeClr>
                </a:solidFill>
                <a:latin typeface="Trebuchet MS" pitchFamily="34" charset="0"/>
              </a:rPr>
              <a:t>4% </a:t>
            </a:r>
            <a:r>
              <a:rPr lang="en-US" sz="2800" b="1" dirty="0" smtClean="0">
                <a:solidFill>
                  <a:schemeClr val="bg1">
                    <a:lumMod val="85000"/>
                  </a:schemeClr>
                </a:solidFill>
                <a:latin typeface="Trebuchet MS" pitchFamily="34" charset="0"/>
              </a:rPr>
              <a:t>din </a:t>
            </a:r>
            <a:r>
              <a:rPr lang="en-US" sz="2800" b="1" dirty="0" err="1" smtClean="0">
                <a:solidFill>
                  <a:schemeClr val="bg1">
                    <a:lumMod val="85000"/>
                  </a:schemeClr>
                </a:solidFill>
                <a:latin typeface="Trebuchet MS" pitchFamily="34" charset="0"/>
              </a:rPr>
              <a:t>clienti</a:t>
            </a:r>
            <a:endParaRPr lang="sk-SK" sz="2800" b="1" dirty="0">
              <a:solidFill>
                <a:schemeClr val="bg1">
                  <a:lumMod val="85000"/>
                </a:schemeClr>
              </a:solidFill>
              <a:latin typeface="Trebuchet MS" pitchFamily="34" charset="0"/>
            </a:endParaRPr>
          </a:p>
        </p:txBody>
      </p:sp>
      <p:sp>
        <p:nvSpPr>
          <p:cNvPr id="11" name="Ovál 10"/>
          <p:cNvSpPr/>
          <p:nvPr/>
        </p:nvSpPr>
        <p:spPr>
          <a:xfrm>
            <a:off x="5003800" y="3000375"/>
            <a:ext cx="3671888" cy="3452813"/>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sk-SK" sz="1800">
              <a:solidFill>
                <a:prstClr val="white"/>
              </a:solidFill>
            </a:endParaRPr>
          </a:p>
        </p:txBody>
      </p:sp>
      <p:sp>
        <p:nvSpPr>
          <p:cNvPr id="13323" name="BlokTextu 13"/>
          <p:cNvSpPr txBox="1">
            <a:spLocks noChangeArrowheads="1"/>
          </p:cNvSpPr>
          <p:nvPr/>
        </p:nvSpPr>
        <p:spPr bwMode="auto">
          <a:xfrm rot="20908025">
            <a:off x="2854325" y="4883150"/>
            <a:ext cx="3143250" cy="1139825"/>
          </a:xfrm>
          <a:prstGeom prst="rect">
            <a:avLst/>
          </a:prstGeom>
          <a:noFill/>
          <a:ln w="9525">
            <a:noFill/>
            <a:miter lim="800000"/>
            <a:headEnd/>
            <a:tailEnd/>
          </a:ln>
        </p:spPr>
        <p:txBody>
          <a:bodyPr>
            <a:spAutoFit/>
          </a:bodyPr>
          <a:lstStyle/>
          <a:p>
            <a:pPr defTabSz="914400"/>
            <a:r>
              <a:rPr lang="sk-SK" sz="4000" b="1" dirty="0">
                <a:solidFill>
                  <a:srgbClr val="00B0F0"/>
                </a:solidFill>
                <a:latin typeface="Trebuchet MS" pitchFamily="34" charset="0"/>
              </a:rPr>
              <a:t>80%  </a:t>
            </a:r>
          </a:p>
          <a:p>
            <a:pPr defTabSz="914400"/>
            <a:r>
              <a:rPr lang="en-US" sz="2800" b="1" dirty="0" smtClean="0">
                <a:solidFill>
                  <a:srgbClr val="00B0F0"/>
                </a:solidFill>
                <a:latin typeface="Trebuchet MS" pitchFamily="34" charset="0"/>
              </a:rPr>
              <a:t>Din </a:t>
            </a:r>
            <a:r>
              <a:rPr lang="en-US" sz="2800" b="1" dirty="0" err="1" smtClean="0">
                <a:solidFill>
                  <a:srgbClr val="00B0F0"/>
                </a:solidFill>
                <a:latin typeface="Trebuchet MS" pitchFamily="34" charset="0"/>
              </a:rPr>
              <a:t>clienti</a:t>
            </a:r>
            <a:endParaRPr lang="sk-SK" sz="2800" b="1" dirty="0">
              <a:solidFill>
                <a:srgbClr val="00B0F0"/>
              </a:solidFill>
              <a:latin typeface="Trebuchet MS" pitchFamily="34" charset="0"/>
            </a:endParaRPr>
          </a:p>
        </p:txBody>
      </p:sp>
      <p:sp>
        <p:nvSpPr>
          <p:cNvPr id="13324" name="BlokTextu 11"/>
          <p:cNvSpPr txBox="1">
            <a:spLocks noChangeArrowheads="1"/>
          </p:cNvSpPr>
          <p:nvPr/>
        </p:nvSpPr>
        <p:spPr bwMode="auto">
          <a:xfrm rot="1171251">
            <a:off x="3735388" y="2762250"/>
            <a:ext cx="3143250" cy="1384300"/>
          </a:xfrm>
          <a:prstGeom prst="rect">
            <a:avLst/>
          </a:prstGeom>
          <a:noFill/>
          <a:ln w="9525">
            <a:noFill/>
            <a:miter lim="800000"/>
            <a:headEnd/>
            <a:tailEnd/>
          </a:ln>
        </p:spPr>
        <p:txBody>
          <a:bodyPr>
            <a:spAutoFit/>
          </a:bodyPr>
          <a:lstStyle/>
          <a:p>
            <a:pPr defTabSz="914400"/>
            <a:r>
              <a:rPr lang="sk-SK" sz="2800" b="1">
                <a:solidFill>
                  <a:srgbClr val="00B0F0"/>
                </a:solidFill>
                <a:latin typeface="Calibri" pitchFamily="34" charset="0"/>
              </a:rPr>
              <a:t>context</a:t>
            </a:r>
          </a:p>
          <a:p>
            <a:pPr defTabSz="914400"/>
            <a:r>
              <a:rPr lang="sk-SK" sz="2800" b="1">
                <a:solidFill>
                  <a:srgbClr val="00B0F0"/>
                </a:solidFill>
                <a:latin typeface="Calibri" pitchFamily="34" charset="0"/>
              </a:rPr>
              <a:t>social </a:t>
            </a:r>
          </a:p>
          <a:p>
            <a:pPr defTabSz="914400"/>
            <a:r>
              <a:rPr lang="sk-SK" sz="2800" b="1">
                <a:solidFill>
                  <a:srgbClr val="00B0F0"/>
                </a:solidFill>
                <a:latin typeface="Calibri" pitchFamily="34" charset="0"/>
              </a:rPr>
              <a:t>networks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4339" name="BlokTextu 10"/>
          <p:cNvSpPr txBox="1">
            <a:spLocks noChangeArrowheads="1"/>
          </p:cNvSpPr>
          <p:nvPr/>
        </p:nvSpPr>
        <p:spPr bwMode="auto">
          <a:xfrm>
            <a:off x="0" y="2708275"/>
            <a:ext cx="9144000" cy="1671638"/>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en-US" sz="3600" b="1" dirty="0">
                <a:latin typeface="Trebuchet MS" pitchFamily="34" charset="0"/>
              </a:rPr>
              <a:t>3</a:t>
            </a:r>
            <a:r>
              <a:rPr lang="sk-SK" sz="3600" b="1" dirty="0">
                <a:latin typeface="Trebuchet MS" pitchFamily="34" charset="0"/>
              </a:rPr>
              <a:t>. </a:t>
            </a:r>
          </a:p>
          <a:p>
            <a:pPr marL="742950" indent="-742950" algn="ctr">
              <a:lnSpc>
                <a:spcPct val="95000"/>
              </a:lnSpc>
              <a:buClr>
                <a:srgbClr val="000000"/>
              </a:buClr>
              <a:buSzPct val="100000"/>
              <a:buFont typeface="Times New Roman" pitchFamily="18" charset="0"/>
              <a:buNone/>
            </a:pPr>
            <a:r>
              <a:rPr lang="sk-SK" sz="3600" b="1" dirty="0">
                <a:latin typeface="Trebuchet MS" pitchFamily="34" charset="0"/>
              </a:rPr>
              <a:t>Etarget = </a:t>
            </a:r>
            <a:r>
              <a:rPr lang="en-US" sz="3600" b="1" dirty="0" err="1" smtClean="0">
                <a:latin typeface="Trebuchet MS" pitchFamily="34" charset="0"/>
              </a:rPr>
              <a:t>reclama</a:t>
            </a:r>
            <a:r>
              <a:rPr lang="en-US" sz="3600" b="1" dirty="0" smtClean="0">
                <a:latin typeface="Trebuchet MS" pitchFamily="34" charset="0"/>
              </a:rPr>
              <a:t> text</a:t>
            </a:r>
            <a:endParaRPr lang="sk-SK" sz="3600" b="1" dirty="0">
              <a:latin typeface="Trebuchet MS" pitchFamily="34" charset="0"/>
            </a:endParaRPr>
          </a:p>
          <a:p>
            <a:pPr marL="742950" indent="-742950" algn="ctr">
              <a:lnSpc>
                <a:spcPct val="95000"/>
              </a:lnSpc>
              <a:buClr>
                <a:srgbClr val="000000"/>
              </a:buClr>
              <a:buSzPct val="100000"/>
              <a:buFont typeface="Times New Roman" pitchFamily="18" charset="0"/>
              <a:buNone/>
            </a:pPr>
            <a:r>
              <a:rPr lang="sk-SK" sz="3600" b="1" dirty="0" smtClean="0">
                <a:latin typeface="Trebuchet MS" pitchFamily="34" charset="0"/>
              </a:rPr>
              <a:t>(</a:t>
            </a:r>
            <a:r>
              <a:rPr lang="en-US" sz="3600" b="1" dirty="0" smtClean="0">
                <a:latin typeface="Trebuchet MS" pitchFamily="34" charset="0"/>
              </a:rPr>
              <a:t>cu </a:t>
            </a:r>
            <a:r>
              <a:rPr lang="en-US" sz="3600" b="1" dirty="0" err="1" smtClean="0">
                <a:latin typeface="Trebuchet MS" pitchFamily="34" charset="0"/>
              </a:rPr>
              <a:t>poze</a:t>
            </a:r>
            <a:r>
              <a:rPr lang="en-US" sz="3600" b="1" dirty="0" smtClean="0">
                <a:latin typeface="Trebuchet MS" pitchFamily="34" charset="0"/>
              </a:rPr>
              <a:t> </a:t>
            </a:r>
            <a:r>
              <a:rPr lang="en-US" sz="3600" b="1" dirty="0" err="1" smtClean="0">
                <a:latin typeface="Trebuchet MS" pitchFamily="34" charset="0"/>
              </a:rPr>
              <a:t>mici</a:t>
            </a:r>
            <a:r>
              <a:rPr lang="sk-SK" sz="3600" b="1" dirty="0" smtClean="0">
                <a:latin typeface="Trebuchet MS" pitchFamily="34" charset="0"/>
              </a:rPr>
              <a:t>, </a:t>
            </a:r>
            <a:r>
              <a:rPr lang="en-US" sz="3600" b="1" dirty="0" err="1" smtClean="0">
                <a:latin typeface="Trebuchet MS" pitchFamily="34" charset="0"/>
              </a:rPr>
              <a:t>cateodata</a:t>
            </a:r>
            <a:r>
              <a:rPr lang="sk-SK" sz="3600" b="1" dirty="0" smtClean="0">
                <a:latin typeface="Trebuchet MS" pitchFamily="34" charset="0"/>
              </a:rPr>
              <a:t>)</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me-ad.png"/>
          <p:cNvPicPr>
            <a:picLocks noChangeAspect="1"/>
          </p:cNvPicPr>
          <p:nvPr/>
        </p:nvPicPr>
        <p:blipFill>
          <a:blip r:embed="rId3" cstate="print"/>
          <a:stretch>
            <a:fillRect/>
          </a:stretch>
        </p:blipFill>
        <p:spPr>
          <a:xfrm>
            <a:off x="1285852" y="857232"/>
            <a:ext cx="6335560" cy="1499119"/>
          </a:xfrm>
          <a:prstGeom prst="rect">
            <a:avLst/>
          </a:prstGeom>
        </p:spPr>
      </p:pic>
      <p:pic>
        <p:nvPicPr>
          <p:cNvPr id="4" name="Picture 3" descr="multe-ad.png"/>
          <p:cNvPicPr>
            <a:picLocks noChangeAspect="1"/>
          </p:cNvPicPr>
          <p:nvPr/>
        </p:nvPicPr>
        <p:blipFill>
          <a:blip r:embed="rId4" cstate="print"/>
          <a:stretch>
            <a:fillRect/>
          </a:stretch>
        </p:blipFill>
        <p:spPr>
          <a:xfrm>
            <a:off x="1221581" y="2571744"/>
            <a:ext cx="6648775" cy="34999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smiata tvár 3"/>
          <p:cNvSpPr/>
          <p:nvPr/>
        </p:nvSpPr>
        <p:spPr>
          <a:xfrm>
            <a:off x="785813" y="642938"/>
            <a:ext cx="1785937" cy="1714500"/>
          </a:xfrm>
          <a:prstGeom prst="smileyFace">
            <a:avLst>
              <a:gd name="adj" fmla="val -4653"/>
            </a:avLst>
          </a:prstGeom>
          <a:solidFill>
            <a:srgbClr val="FFC000"/>
          </a:solidFill>
          <a:ln w="127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5000"/>
              </a:lnSpc>
              <a:spcBef>
                <a:spcPts val="0"/>
              </a:spcBef>
              <a:spcAft>
                <a:spcPts val="0"/>
              </a:spcAft>
              <a:buClr>
                <a:srgbClr val="000000"/>
              </a:buClr>
              <a:buSzPct val="100000"/>
              <a:buFont typeface="Times New Roman" pitchFamily="18" charset="0"/>
              <a:buNone/>
              <a:defRPr/>
            </a:pPr>
            <a:endParaRPr lang="sk-SK"/>
          </a:p>
        </p:txBody>
      </p:sp>
      <p:sp>
        <p:nvSpPr>
          <p:cNvPr id="17411" name="Obdĺžnik 5"/>
          <p:cNvSpPr>
            <a:spLocks noChangeArrowheads="1"/>
          </p:cNvSpPr>
          <p:nvPr/>
        </p:nvSpPr>
        <p:spPr bwMode="auto">
          <a:xfrm>
            <a:off x="3000375" y="1143000"/>
            <a:ext cx="6786563" cy="1116013"/>
          </a:xfrm>
          <a:prstGeom prst="rect">
            <a:avLst/>
          </a:prstGeom>
          <a:noFill/>
          <a:ln w="9525">
            <a:noFill/>
            <a:miter lim="800000"/>
            <a:headEnd/>
            <a:tailEnd/>
          </a:ln>
        </p:spPr>
        <p:txBody>
          <a:bodyPr>
            <a:spAutoFit/>
          </a:bodyPr>
          <a:lstStyle/>
          <a:p>
            <a:pPr marL="742950" indent="-742950">
              <a:lnSpc>
                <a:spcPct val="95000"/>
              </a:lnSpc>
              <a:buClr>
                <a:srgbClr val="000000"/>
              </a:buClr>
              <a:buSzPct val="100000"/>
              <a:buFont typeface="Times New Roman" pitchFamily="18" charset="0"/>
              <a:buNone/>
            </a:pPr>
            <a:r>
              <a:rPr lang="en-US" sz="3500" dirty="0">
                <a:solidFill>
                  <a:srgbClr val="000000"/>
                </a:solidFill>
                <a:latin typeface="Trebuchet MS" pitchFamily="34" charset="0"/>
                <a:cs typeface="Tahoma" pitchFamily="34" charset="0"/>
              </a:rPr>
              <a:t>~</a:t>
            </a:r>
            <a:r>
              <a:rPr lang="sk-SK" sz="3500" b="1" dirty="0">
                <a:solidFill>
                  <a:srgbClr val="000000"/>
                </a:solidFill>
                <a:latin typeface="Trebuchet MS" pitchFamily="34" charset="0"/>
                <a:cs typeface="Tahoma" pitchFamily="34" charset="0"/>
              </a:rPr>
              <a:t>20%</a:t>
            </a:r>
            <a:r>
              <a:rPr lang="sk-SK" sz="3500" dirty="0">
                <a:solidFill>
                  <a:srgbClr val="000000"/>
                </a:solidFill>
                <a:latin typeface="Trebuchet MS" pitchFamily="34" charset="0"/>
                <a:cs typeface="Tahoma" pitchFamily="34" charset="0"/>
              </a:rPr>
              <a:t> </a:t>
            </a:r>
            <a:r>
              <a:rPr lang="en-US" sz="3500" dirty="0" err="1" smtClean="0">
                <a:solidFill>
                  <a:srgbClr val="000000"/>
                </a:solidFill>
                <a:latin typeface="Trebuchet MS" pitchFamily="34" charset="0"/>
                <a:cs typeface="Tahoma" pitchFamily="34" charset="0"/>
              </a:rPr>
              <a:t>Cred</a:t>
            </a:r>
            <a:r>
              <a:rPr lang="en-US" sz="3500" dirty="0" smtClean="0">
                <a:solidFill>
                  <a:srgbClr val="000000"/>
                </a:solidFill>
                <a:latin typeface="Trebuchet MS" pitchFamily="34" charset="0"/>
                <a:cs typeface="Tahoma" pitchFamily="34" charset="0"/>
              </a:rPr>
              <a:t> in </a:t>
            </a:r>
            <a:r>
              <a:rPr lang="en-US" sz="3500" dirty="0" err="1" smtClean="0">
                <a:solidFill>
                  <a:srgbClr val="000000"/>
                </a:solidFill>
                <a:latin typeface="Trebuchet MS" pitchFamily="34" charset="0"/>
                <a:cs typeface="Tahoma" pitchFamily="34" charset="0"/>
              </a:rPr>
              <a:t>Reclame</a:t>
            </a:r>
            <a:endParaRPr lang="sk-SK" sz="3500" dirty="0">
              <a:solidFill>
                <a:srgbClr val="000000"/>
              </a:solidFill>
              <a:latin typeface="Trebuchet MS" pitchFamily="34" charset="0"/>
              <a:cs typeface="Tahoma" pitchFamily="34" charset="0"/>
            </a:endParaRPr>
          </a:p>
          <a:p>
            <a:pPr marL="742950" indent="-742950">
              <a:lnSpc>
                <a:spcPct val="95000"/>
              </a:lnSpc>
              <a:buClr>
                <a:srgbClr val="000000"/>
              </a:buClr>
              <a:buSzPct val="100000"/>
              <a:buFont typeface="Times New Roman" pitchFamily="18" charset="0"/>
              <a:buNone/>
            </a:pPr>
            <a:endParaRPr lang="sk-SK" sz="3500" dirty="0">
              <a:solidFill>
                <a:srgbClr val="000000"/>
              </a:solidFill>
              <a:latin typeface="Trebuchet MS" pitchFamily="34" charset="0"/>
              <a:cs typeface="Tahoma" pitchFamily="34" charset="0"/>
            </a:endParaRPr>
          </a:p>
        </p:txBody>
      </p:sp>
      <p:sp>
        <p:nvSpPr>
          <p:cNvPr id="8" name="Usmiata tvár 7"/>
          <p:cNvSpPr/>
          <p:nvPr/>
        </p:nvSpPr>
        <p:spPr>
          <a:xfrm>
            <a:off x="785813" y="3357563"/>
            <a:ext cx="1785937" cy="1714500"/>
          </a:xfrm>
          <a:prstGeom prst="smileyFace">
            <a:avLst/>
          </a:prstGeom>
          <a:solidFill>
            <a:srgbClr val="FFC000"/>
          </a:solidFill>
          <a:ln w="127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5000"/>
              </a:lnSpc>
              <a:spcBef>
                <a:spcPts val="0"/>
              </a:spcBef>
              <a:spcAft>
                <a:spcPts val="0"/>
              </a:spcAft>
              <a:buClr>
                <a:srgbClr val="000000"/>
              </a:buClr>
              <a:buSzPct val="100000"/>
              <a:buFont typeface="Times New Roman" pitchFamily="18" charset="0"/>
              <a:buNone/>
              <a:defRPr/>
            </a:pPr>
            <a:endParaRPr lang="sk-SK"/>
          </a:p>
        </p:txBody>
      </p:sp>
      <p:sp>
        <p:nvSpPr>
          <p:cNvPr id="17413" name="Obdĺžnik 8"/>
          <p:cNvSpPr>
            <a:spLocks noChangeArrowheads="1"/>
          </p:cNvSpPr>
          <p:nvPr/>
        </p:nvSpPr>
        <p:spPr bwMode="auto">
          <a:xfrm>
            <a:off x="3071813" y="3714750"/>
            <a:ext cx="6715125" cy="1115690"/>
          </a:xfrm>
          <a:prstGeom prst="rect">
            <a:avLst/>
          </a:prstGeom>
          <a:noFill/>
          <a:ln w="9525">
            <a:noFill/>
            <a:miter lim="800000"/>
            <a:headEnd/>
            <a:tailEnd/>
          </a:ln>
        </p:spPr>
        <p:txBody>
          <a:bodyPr>
            <a:spAutoFit/>
          </a:bodyPr>
          <a:lstStyle/>
          <a:p>
            <a:pPr marL="742950" indent="-742950">
              <a:lnSpc>
                <a:spcPct val="95000"/>
              </a:lnSpc>
              <a:buClr>
                <a:srgbClr val="000000"/>
              </a:buClr>
              <a:buSzPct val="100000"/>
              <a:buFont typeface="Times New Roman" pitchFamily="18" charset="0"/>
              <a:buNone/>
            </a:pPr>
            <a:r>
              <a:rPr lang="sk-SK" sz="3500" b="1" dirty="0">
                <a:solidFill>
                  <a:srgbClr val="000000"/>
                </a:solidFill>
                <a:latin typeface="Trebuchet MS" pitchFamily="34" charset="0"/>
                <a:cs typeface="Tahoma" pitchFamily="34" charset="0"/>
              </a:rPr>
              <a:t>60% </a:t>
            </a:r>
            <a:r>
              <a:rPr lang="en-US" sz="3500" b="1" dirty="0" err="1" smtClean="0">
                <a:solidFill>
                  <a:srgbClr val="000000"/>
                </a:solidFill>
                <a:latin typeface="Trebuchet MS" pitchFamily="34" charset="0"/>
                <a:cs typeface="Tahoma" pitchFamily="34" charset="0"/>
              </a:rPr>
              <a:t>Cred</a:t>
            </a:r>
            <a:r>
              <a:rPr lang="en-US" sz="3500" b="1" dirty="0" smtClean="0">
                <a:solidFill>
                  <a:srgbClr val="000000"/>
                </a:solidFill>
                <a:latin typeface="Trebuchet MS" pitchFamily="34" charset="0"/>
                <a:cs typeface="Tahoma" pitchFamily="34" charset="0"/>
              </a:rPr>
              <a:t> in </a:t>
            </a:r>
            <a:r>
              <a:rPr lang="en-US" sz="3500" b="1" dirty="0" err="1" smtClean="0">
                <a:solidFill>
                  <a:srgbClr val="000000"/>
                </a:solidFill>
                <a:latin typeface="Trebuchet MS" pitchFamily="34" charset="0"/>
                <a:cs typeface="Tahoma" pitchFamily="34" charset="0"/>
              </a:rPr>
              <a:t>ce</a:t>
            </a:r>
            <a:r>
              <a:rPr lang="en-US" sz="3500" b="1" dirty="0" smtClean="0">
                <a:solidFill>
                  <a:srgbClr val="000000"/>
                </a:solidFill>
                <a:latin typeface="Trebuchet MS" pitchFamily="34" charset="0"/>
                <a:cs typeface="Tahoma" pitchFamily="34" charset="0"/>
              </a:rPr>
              <a:t> </a:t>
            </a:r>
            <a:r>
              <a:rPr lang="en-US" sz="3500" b="1" dirty="0" err="1" smtClean="0">
                <a:solidFill>
                  <a:srgbClr val="000000"/>
                </a:solidFill>
                <a:latin typeface="Trebuchet MS" pitchFamily="34" charset="0"/>
                <a:cs typeface="Tahoma" pitchFamily="34" charset="0"/>
              </a:rPr>
              <a:t>spune</a:t>
            </a:r>
            <a:r>
              <a:rPr lang="en-US" sz="3500" b="1" dirty="0" smtClean="0">
                <a:solidFill>
                  <a:srgbClr val="000000"/>
                </a:solidFill>
                <a:latin typeface="Trebuchet MS" pitchFamily="34" charset="0"/>
                <a:cs typeface="Tahoma" pitchFamily="34" charset="0"/>
              </a:rPr>
              <a:t> </a:t>
            </a:r>
            <a:r>
              <a:rPr lang="en-US" sz="3500" b="1" dirty="0" err="1" smtClean="0">
                <a:solidFill>
                  <a:srgbClr val="000000"/>
                </a:solidFill>
                <a:latin typeface="Trebuchet MS" pitchFamily="34" charset="0"/>
                <a:cs typeface="Tahoma" pitchFamily="34" charset="0"/>
              </a:rPr>
              <a:t>pagina</a:t>
            </a:r>
            <a:r>
              <a:rPr lang="en-US" sz="3500" b="1" dirty="0" smtClean="0">
                <a:solidFill>
                  <a:srgbClr val="000000"/>
                </a:solidFill>
                <a:latin typeface="Trebuchet MS" pitchFamily="34" charset="0"/>
                <a:cs typeface="Tahoma" pitchFamily="34" charset="0"/>
              </a:rPr>
              <a:t> web a </a:t>
            </a:r>
            <a:r>
              <a:rPr lang="en-US" sz="3500" b="1" dirty="0" err="1" smtClean="0">
                <a:solidFill>
                  <a:srgbClr val="000000"/>
                </a:solidFill>
                <a:latin typeface="Trebuchet MS" pitchFamily="34" charset="0"/>
                <a:cs typeface="Tahoma" pitchFamily="34" charset="0"/>
              </a:rPr>
              <a:t>firmei</a:t>
            </a:r>
            <a:endParaRPr lang="sk-SK" sz="3500" dirty="0">
              <a:solidFill>
                <a:srgbClr val="000000"/>
              </a:solidFill>
              <a:latin typeface="Trebuchet MS" pitchFamily="34" charset="0"/>
              <a:cs typeface="Tahoma" pitchFamily="34" charset="0"/>
            </a:endParaRPr>
          </a:p>
        </p:txBody>
      </p:sp>
      <p:sp>
        <p:nvSpPr>
          <p:cNvPr id="17414" name="Obdĺžnik 9"/>
          <p:cNvSpPr>
            <a:spLocks noChangeArrowheads="1"/>
          </p:cNvSpPr>
          <p:nvPr/>
        </p:nvSpPr>
        <p:spPr bwMode="auto">
          <a:xfrm>
            <a:off x="5572125" y="5929313"/>
            <a:ext cx="3571875" cy="457200"/>
          </a:xfrm>
          <a:prstGeom prst="rect">
            <a:avLst/>
          </a:prstGeom>
          <a:noFill/>
          <a:ln w="9525">
            <a:noFill/>
            <a:miter lim="800000"/>
            <a:headEnd/>
            <a:tailEnd/>
          </a:ln>
        </p:spPr>
        <p:txBody>
          <a:bodyPr>
            <a:spAutoFit/>
          </a:bodyPr>
          <a:lstStyle/>
          <a:p>
            <a:pPr marL="742950" indent="-742950">
              <a:lnSpc>
                <a:spcPct val="95000"/>
              </a:lnSpc>
              <a:buClr>
                <a:srgbClr val="000000"/>
              </a:buClr>
              <a:buSzPct val="100000"/>
              <a:buFont typeface="Times New Roman" pitchFamily="18" charset="0"/>
              <a:buNone/>
            </a:pPr>
            <a:r>
              <a:rPr lang="sk-SK" sz="2500" dirty="0">
                <a:solidFill>
                  <a:srgbClr val="000000"/>
                </a:solidFill>
                <a:latin typeface="Trebuchet MS" pitchFamily="34" charset="0"/>
                <a:cs typeface="Tahoma" pitchFamily="34" charset="0"/>
              </a:rPr>
              <a:t>(NIELSEN RESEARCH)</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5180028"/>
          </a:xfrm>
        </p:spPr>
        <p:txBody>
          <a:bodyPr/>
          <a:lstStyle/>
          <a:p>
            <a:r>
              <a:rPr lang="it-IT" dirty="0" smtClean="0"/>
              <a:t>@</a:t>
            </a:r>
            <a:r>
              <a:rPr lang="it-IT" dirty="0" smtClean="0">
                <a:hlinkClick r:id="rId2"/>
              </a:rPr>
              <a:t>enedelcu</a:t>
            </a:r>
            <a:r>
              <a:rPr lang="it-IT" dirty="0" smtClean="0"/>
              <a:t>: Daca faci un AD de calitate, userii de pe Facebook</a:t>
            </a:r>
            <a:br>
              <a:rPr lang="it-IT" dirty="0" smtClean="0"/>
            </a:br>
            <a:r>
              <a:rPr lang="it-IT" dirty="0" smtClean="0"/>
              <a:t> </a:t>
            </a:r>
            <a:r>
              <a:rPr lang="it-IT" dirty="0" smtClean="0">
                <a:solidFill>
                  <a:srgbClr val="FF9933"/>
                </a:solidFill>
              </a:rPr>
              <a:t>(si nu numai) </a:t>
            </a:r>
            <a:r>
              <a:rPr lang="it-IT" dirty="0" smtClean="0"/>
              <a:t/>
            </a:r>
            <a:br>
              <a:rPr lang="it-IT" dirty="0" smtClean="0"/>
            </a:br>
            <a:r>
              <a:rPr lang="it-IT" dirty="0" smtClean="0"/>
              <a:t>il vad ca pe un continut, nu ca pe o reclama </a:t>
            </a:r>
            <a:r>
              <a:rPr lang="it-IT" dirty="0" smtClean="0">
                <a:hlinkClick r:id="rId3" tooltip="#RoNewMedia"/>
              </a:rPr>
              <a:t>#RoNewMedia</a:t>
            </a:r>
            <a:endParaRPr lang="ro-R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tretch>
            <a:fillRect/>
          </a:stretch>
        </p:blipFill>
        <p:spPr bwMode="auto">
          <a:xfrm>
            <a:off x="642910" y="714356"/>
            <a:ext cx="7941033" cy="5232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8435" name="BlokTextu 10"/>
          <p:cNvSpPr txBox="1">
            <a:spLocks noChangeArrowheads="1"/>
          </p:cNvSpPr>
          <p:nvPr/>
        </p:nvSpPr>
        <p:spPr bwMode="auto">
          <a:xfrm>
            <a:off x="0" y="2708275"/>
            <a:ext cx="9144000" cy="1144588"/>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en-US" sz="3600" b="1" dirty="0">
                <a:latin typeface="Trebuchet MS" pitchFamily="34" charset="0"/>
              </a:rPr>
              <a:t>4</a:t>
            </a:r>
            <a:r>
              <a:rPr lang="sk-SK" sz="3600" b="1" dirty="0">
                <a:latin typeface="Trebuchet MS" pitchFamily="34" charset="0"/>
              </a:rPr>
              <a:t>. </a:t>
            </a:r>
          </a:p>
          <a:p>
            <a:pPr marL="742950" indent="-742950" algn="ctr">
              <a:lnSpc>
                <a:spcPct val="95000"/>
              </a:lnSpc>
              <a:buClr>
                <a:srgbClr val="000000"/>
              </a:buClr>
              <a:buSzPct val="100000"/>
              <a:buFont typeface="Times New Roman" pitchFamily="18" charset="0"/>
              <a:buNone/>
            </a:pPr>
            <a:r>
              <a:rPr lang="en-US" sz="3600" b="1" dirty="0" err="1" smtClean="0">
                <a:latin typeface="Trebuchet MS" pitchFamily="34" charset="0"/>
              </a:rPr>
              <a:t>Noi</a:t>
            </a:r>
            <a:r>
              <a:rPr lang="en-US" sz="3600" b="1" dirty="0" smtClean="0">
                <a:latin typeface="Trebuchet MS" pitchFamily="34" charset="0"/>
              </a:rPr>
              <a:t> </a:t>
            </a:r>
            <a:r>
              <a:rPr lang="en-US" sz="3600" b="1" dirty="0" err="1" smtClean="0">
                <a:latin typeface="Trebuchet MS" pitchFamily="34" charset="0"/>
              </a:rPr>
              <a:t>iti</a:t>
            </a:r>
            <a:r>
              <a:rPr lang="en-US" sz="3600" b="1" dirty="0" smtClean="0">
                <a:latin typeface="Trebuchet MS" pitchFamily="34" charset="0"/>
              </a:rPr>
              <a:t> </a:t>
            </a:r>
            <a:r>
              <a:rPr lang="en-US" sz="3600" b="1" dirty="0" err="1" smtClean="0">
                <a:latin typeface="Trebuchet MS" pitchFamily="34" charset="0"/>
              </a:rPr>
              <a:t>gasim</a:t>
            </a:r>
            <a:r>
              <a:rPr lang="en-US" sz="3600" b="1" dirty="0" smtClean="0">
                <a:latin typeface="Trebuchet MS" pitchFamily="34" charset="0"/>
              </a:rPr>
              <a:t> </a:t>
            </a:r>
            <a:r>
              <a:rPr lang="en-US" sz="3600" b="1" dirty="0" err="1" smtClean="0">
                <a:latin typeface="Trebuchet MS" pitchFamily="34" charset="0"/>
              </a:rPr>
              <a:t>clientii</a:t>
            </a:r>
            <a:r>
              <a:rPr lang="en-US" sz="3600" b="1" dirty="0" smtClean="0">
                <a:latin typeface="Trebuchet MS" pitchFamily="34" charset="0"/>
              </a:rPr>
              <a:t> tai</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4099" name="BlokTextu 10"/>
          <p:cNvSpPr txBox="1">
            <a:spLocks noChangeArrowheads="1"/>
          </p:cNvSpPr>
          <p:nvPr/>
        </p:nvSpPr>
        <p:spPr bwMode="auto">
          <a:xfrm>
            <a:off x="0" y="2708275"/>
            <a:ext cx="9144000" cy="1144588"/>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sk-SK" sz="3600" b="1" dirty="0">
                <a:latin typeface="Trebuchet MS" pitchFamily="34" charset="0"/>
              </a:rPr>
              <a:t>1. </a:t>
            </a:r>
          </a:p>
          <a:p>
            <a:pPr marL="742950" indent="-742950" algn="ctr">
              <a:lnSpc>
                <a:spcPct val="95000"/>
              </a:lnSpc>
              <a:buClr>
                <a:srgbClr val="000000"/>
              </a:buClr>
              <a:buSzPct val="100000"/>
              <a:buFont typeface="Times New Roman" pitchFamily="18" charset="0"/>
              <a:buNone/>
            </a:pPr>
            <a:r>
              <a:rPr lang="sk-SK" sz="3600" b="1" dirty="0">
                <a:latin typeface="Trebuchet MS" pitchFamily="34" charset="0"/>
              </a:rPr>
              <a:t>Etarget </a:t>
            </a:r>
            <a:r>
              <a:rPr lang="en-US" sz="3600" b="1" dirty="0" smtClean="0">
                <a:latin typeface="Trebuchet MS" pitchFamily="34" charset="0"/>
              </a:rPr>
              <a:t>= </a:t>
            </a:r>
            <a:r>
              <a:rPr lang="en-US" sz="3600" b="1" dirty="0" err="1" smtClean="0">
                <a:latin typeface="Trebuchet MS" pitchFamily="34" charset="0"/>
              </a:rPr>
              <a:t>publictate</a:t>
            </a:r>
            <a:r>
              <a:rPr lang="en-US" sz="3600" b="1" dirty="0" smtClean="0">
                <a:latin typeface="Trebuchet MS" pitchFamily="34" charset="0"/>
              </a:rPr>
              <a:t> </a:t>
            </a:r>
            <a:r>
              <a:rPr lang="en-US" sz="3600" b="1" dirty="0" err="1" smtClean="0">
                <a:latin typeface="Trebuchet MS" pitchFamily="34" charset="0"/>
              </a:rPr>
              <a:t>contextuala</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oláč 2"/>
          <p:cNvSpPr/>
          <p:nvPr/>
        </p:nvSpPr>
        <p:spPr bwMode="auto">
          <a:xfrm>
            <a:off x="2916238" y="1700213"/>
            <a:ext cx="3455987" cy="3384550"/>
          </a:xfrm>
          <a:prstGeom prst="pie">
            <a:avLst>
              <a:gd name="adj1" fmla="val 0"/>
              <a:gd name="adj2" fmla="val 21597267"/>
            </a:avLst>
          </a:prstGeom>
          <a:solidFill>
            <a:srgbClr val="FF9933"/>
          </a:solidFill>
          <a:ln w="9525" cap="flat" cmpd="sng" algn="ctr">
            <a:noFill/>
            <a:prstDash val="solid"/>
            <a:round/>
            <a:headEnd type="none" w="med" len="med"/>
            <a:tailEnd type="none" w="med" len="med"/>
          </a:ln>
          <a:effectLst/>
        </p:spPr>
        <p:txBody>
          <a:bodyPr/>
          <a:lstStyle/>
          <a:p>
            <a:pPr>
              <a:lnSpc>
                <a:spcPct val="95000"/>
              </a:lnSpc>
              <a:buClr>
                <a:srgbClr val="000000"/>
              </a:buClr>
              <a:buSzPct val="100000"/>
              <a:buFont typeface="Times New Roman" pitchFamily="18" charset="0"/>
              <a:buNone/>
              <a:defRPr/>
            </a:pPr>
            <a:endParaRPr lang="sk-SK"/>
          </a:p>
        </p:txBody>
      </p:sp>
      <p:sp>
        <p:nvSpPr>
          <p:cNvPr id="19459" name="Ovál 4"/>
          <p:cNvSpPr>
            <a:spLocks noChangeArrowheads="1"/>
          </p:cNvSpPr>
          <p:nvPr/>
        </p:nvSpPr>
        <p:spPr bwMode="auto">
          <a:xfrm>
            <a:off x="4140200" y="2060575"/>
            <a:ext cx="144463"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0" name="Ovál 5"/>
          <p:cNvSpPr>
            <a:spLocks noChangeArrowheads="1"/>
          </p:cNvSpPr>
          <p:nvPr/>
        </p:nvSpPr>
        <p:spPr bwMode="auto">
          <a:xfrm>
            <a:off x="3708400" y="2349500"/>
            <a:ext cx="142875" cy="142875"/>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1" name="Ovál 6"/>
          <p:cNvSpPr>
            <a:spLocks noChangeArrowheads="1"/>
          </p:cNvSpPr>
          <p:nvPr/>
        </p:nvSpPr>
        <p:spPr bwMode="auto">
          <a:xfrm>
            <a:off x="4067175" y="3141663"/>
            <a:ext cx="144463" cy="142875"/>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2" name="Ovál 7"/>
          <p:cNvSpPr>
            <a:spLocks noChangeArrowheads="1"/>
          </p:cNvSpPr>
          <p:nvPr/>
        </p:nvSpPr>
        <p:spPr bwMode="auto">
          <a:xfrm>
            <a:off x="3779838" y="2781300"/>
            <a:ext cx="144462" cy="142875"/>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3" name="Ovál 8"/>
          <p:cNvSpPr>
            <a:spLocks noChangeArrowheads="1"/>
          </p:cNvSpPr>
          <p:nvPr/>
        </p:nvSpPr>
        <p:spPr bwMode="auto">
          <a:xfrm>
            <a:off x="3348038" y="3068638"/>
            <a:ext cx="144462" cy="144462"/>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4" name="Ovál 9"/>
          <p:cNvSpPr>
            <a:spLocks noChangeArrowheads="1"/>
          </p:cNvSpPr>
          <p:nvPr/>
        </p:nvSpPr>
        <p:spPr bwMode="auto">
          <a:xfrm>
            <a:off x="3708400" y="3860800"/>
            <a:ext cx="142875"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5" name="Ovál 10"/>
          <p:cNvSpPr>
            <a:spLocks noChangeArrowheads="1"/>
          </p:cNvSpPr>
          <p:nvPr/>
        </p:nvSpPr>
        <p:spPr bwMode="auto">
          <a:xfrm>
            <a:off x="4859338" y="2924175"/>
            <a:ext cx="144462"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6" name="Ovál 11"/>
          <p:cNvSpPr>
            <a:spLocks noChangeArrowheads="1"/>
          </p:cNvSpPr>
          <p:nvPr/>
        </p:nvSpPr>
        <p:spPr bwMode="auto">
          <a:xfrm>
            <a:off x="4427538" y="3213100"/>
            <a:ext cx="144462"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7" name="Ovál 12"/>
          <p:cNvSpPr>
            <a:spLocks noChangeArrowheads="1"/>
          </p:cNvSpPr>
          <p:nvPr/>
        </p:nvSpPr>
        <p:spPr bwMode="auto">
          <a:xfrm>
            <a:off x="4787900" y="4005263"/>
            <a:ext cx="144463" cy="144462"/>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8" name="Ovál 13"/>
          <p:cNvSpPr>
            <a:spLocks noChangeArrowheads="1"/>
          </p:cNvSpPr>
          <p:nvPr/>
        </p:nvSpPr>
        <p:spPr bwMode="auto">
          <a:xfrm>
            <a:off x="4500563" y="3644900"/>
            <a:ext cx="142875"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69" name="Ovál 14"/>
          <p:cNvSpPr>
            <a:spLocks noChangeArrowheads="1"/>
          </p:cNvSpPr>
          <p:nvPr/>
        </p:nvSpPr>
        <p:spPr bwMode="auto">
          <a:xfrm>
            <a:off x="4067175" y="3933825"/>
            <a:ext cx="144463" cy="142875"/>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0" name="Ovál 15"/>
          <p:cNvSpPr>
            <a:spLocks noChangeArrowheads="1"/>
          </p:cNvSpPr>
          <p:nvPr/>
        </p:nvSpPr>
        <p:spPr bwMode="auto">
          <a:xfrm>
            <a:off x="4427538" y="4724400"/>
            <a:ext cx="144462"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1" name="Ovál 16"/>
          <p:cNvSpPr>
            <a:spLocks noChangeArrowheads="1"/>
          </p:cNvSpPr>
          <p:nvPr/>
        </p:nvSpPr>
        <p:spPr bwMode="auto">
          <a:xfrm>
            <a:off x="5076825" y="1844675"/>
            <a:ext cx="142875"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2" name="Ovál 17"/>
          <p:cNvSpPr>
            <a:spLocks noChangeArrowheads="1"/>
          </p:cNvSpPr>
          <p:nvPr/>
        </p:nvSpPr>
        <p:spPr bwMode="auto">
          <a:xfrm>
            <a:off x="4643438" y="2133600"/>
            <a:ext cx="144462" cy="142875"/>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3" name="Ovál 18"/>
          <p:cNvSpPr>
            <a:spLocks noChangeArrowheads="1"/>
          </p:cNvSpPr>
          <p:nvPr/>
        </p:nvSpPr>
        <p:spPr bwMode="auto">
          <a:xfrm>
            <a:off x="5003800" y="2924175"/>
            <a:ext cx="144463"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4" name="Ovál 19"/>
          <p:cNvSpPr>
            <a:spLocks noChangeArrowheads="1"/>
          </p:cNvSpPr>
          <p:nvPr/>
        </p:nvSpPr>
        <p:spPr bwMode="auto">
          <a:xfrm>
            <a:off x="4716463" y="2565400"/>
            <a:ext cx="142875" cy="142875"/>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5" name="Ovál 20"/>
          <p:cNvSpPr>
            <a:spLocks noChangeArrowheads="1"/>
          </p:cNvSpPr>
          <p:nvPr/>
        </p:nvSpPr>
        <p:spPr bwMode="auto">
          <a:xfrm>
            <a:off x="4284663" y="2852738"/>
            <a:ext cx="142875" cy="144462"/>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6" name="Ovál 21"/>
          <p:cNvSpPr>
            <a:spLocks noChangeArrowheads="1"/>
          </p:cNvSpPr>
          <p:nvPr/>
        </p:nvSpPr>
        <p:spPr bwMode="auto">
          <a:xfrm>
            <a:off x="4643438" y="3644900"/>
            <a:ext cx="144462"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7" name="Ovál 24"/>
          <p:cNvSpPr>
            <a:spLocks noChangeArrowheads="1"/>
          </p:cNvSpPr>
          <p:nvPr/>
        </p:nvSpPr>
        <p:spPr bwMode="auto">
          <a:xfrm>
            <a:off x="5724525" y="3789363"/>
            <a:ext cx="142875" cy="144462"/>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8" name="Ovál 25"/>
          <p:cNvSpPr>
            <a:spLocks noChangeArrowheads="1"/>
          </p:cNvSpPr>
          <p:nvPr/>
        </p:nvSpPr>
        <p:spPr bwMode="auto">
          <a:xfrm>
            <a:off x="5435600" y="3429000"/>
            <a:ext cx="144463"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79" name="Ovál 26"/>
          <p:cNvSpPr>
            <a:spLocks noChangeArrowheads="1"/>
          </p:cNvSpPr>
          <p:nvPr/>
        </p:nvSpPr>
        <p:spPr bwMode="auto">
          <a:xfrm>
            <a:off x="5003800" y="3716338"/>
            <a:ext cx="144463" cy="144462"/>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19480" name="Ovál 27"/>
          <p:cNvSpPr>
            <a:spLocks noChangeArrowheads="1"/>
          </p:cNvSpPr>
          <p:nvPr/>
        </p:nvSpPr>
        <p:spPr bwMode="auto">
          <a:xfrm>
            <a:off x="5364163" y="4508500"/>
            <a:ext cx="144462" cy="144463"/>
          </a:xfrm>
          <a:prstGeom prst="ellipse">
            <a:avLst/>
          </a:prstGeom>
          <a:solidFill>
            <a:schemeClr val="bg1"/>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ál 4"/>
          <p:cNvSpPr>
            <a:spLocks noChangeArrowheads="1"/>
          </p:cNvSpPr>
          <p:nvPr/>
        </p:nvSpPr>
        <p:spPr bwMode="auto">
          <a:xfrm>
            <a:off x="2484438" y="2565400"/>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3" name="Ovál 5"/>
          <p:cNvSpPr>
            <a:spLocks noChangeArrowheads="1"/>
          </p:cNvSpPr>
          <p:nvPr/>
        </p:nvSpPr>
        <p:spPr bwMode="auto">
          <a:xfrm>
            <a:off x="2195513" y="2852738"/>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4" name="Ovál 6"/>
          <p:cNvSpPr>
            <a:spLocks noChangeArrowheads="1"/>
          </p:cNvSpPr>
          <p:nvPr/>
        </p:nvSpPr>
        <p:spPr bwMode="auto">
          <a:xfrm>
            <a:off x="1692275" y="2997200"/>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5" name="Ovál 7"/>
          <p:cNvSpPr>
            <a:spLocks noChangeArrowheads="1"/>
          </p:cNvSpPr>
          <p:nvPr/>
        </p:nvSpPr>
        <p:spPr bwMode="auto">
          <a:xfrm>
            <a:off x="1547813" y="2708275"/>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6" name="Ovál 8"/>
          <p:cNvSpPr>
            <a:spLocks noChangeArrowheads="1"/>
          </p:cNvSpPr>
          <p:nvPr/>
        </p:nvSpPr>
        <p:spPr bwMode="auto">
          <a:xfrm>
            <a:off x="1476375" y="292417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7" name="Ovál 9"/>
          <p:cNvSpPr>
            <a:spLocks noChangeArrowheads="1"/>
          </p:cNvSpPr>
          <p:nvPr/>
        </p:nvSpPr>
        <p:spPr bwMode="auto">
          <a:xfrm>
            <a:off x="2124075" y="3284538"/>
            <a:ext cx="144463"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8" name="Ovál 10"/>
          <p:cNvSpPr>
            <a:spLocks noChangeArrowheads="1"/>
          </p:cNvSpPr>
          <p:nvPr/>
        </p:nvSpPr>
        <p:spPr bwMode="auto">
          <a:xfrm>
            <a:off x="2411413" y="2781300"/>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89" name="Ovál 11"/>
          <p:cNvSpPr>
            <a:spLocks noChangeArrowheads="1"/>
          </p:cNvSpPr>
          <p:nvPr/>
        </p:nvSpPr>
        <p:spPr bwMode="auto">
          <a:xfrm>
            <a:off x="1979613" y="3068638"/>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0" name="Ovál 12"/>
          <p:cNvSpPr>
            <a:spLocks noChangeArrowheads="1"/>
          </p:cNvSpPr>
          <p:nvPr/>
        </p:nvSpPr>
        <p:spPr bwMode="auto">
          <a:xfrm>
            <a:off x="2484438" y="3213100"/>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1" name="Ovál 13"/>
          <p:cNvSpPr>
            <a:spLocks noChangeArrowheads="1"/>
          </p:cNvSpPr>
          <p:nvPr/>
        </p:nvSpPr>
        <p:spPr bwMode="auto">
          <a:xfrm>
            <a:off x="1763713" y="33575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2" name="Ovál 14"/>
          <p:cNvSpPr>
            <a:spLocks noChangeArrowheads="1"/>
          </p:cNvSpPr>
          <p:nvPr/>
        </p:nvSpPr>
        <p:spPr bwMode="auto">
          <a:xfrm>
            <a:off x="1547813" y="3213100"/>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3" name="Ovál 15"/>
          <p:cNvSpPr>
            <a:spLocks noChangeArrowheads="1"/>
          </p:cNvSpPr>
          <p:nvPr/>
        </p:nvSpPr>
        <p:spPr bwMode="auto">
          <a:xfrm>
            <a:off x="2484438" y="2997200"/>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4" name="Ovál 16"/>
          <p:cNvSpPr>
            <a:spLocks noChangeArrowheads="1"/>
          </p:cNvSpPr>
          <p:nvPr/>
        </p:nvSpPr>
        <p:spPr bwMode="auto">
          <a:xfrm>
            <a:off x="1692275" y="249237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5" name="Ovál 17"/>
          <p:cNvSpPr>
            <a:spLocks noChangeArrowheads="1"/>
          </p:cNvSpPr>
          <p:nvPr/>
        </p:nvSpPr>
        <p:spPr bwMode="auto">
          <a:xfrm>
            <a:off x="1979613" y="2420938"/>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6" name="Ovál 18"/>
          <p:cNvSpPr>
            <a:spLocks noChangeArrowheads="1"/>
          </p:cNvSpPr>
          <p:nvPr/>
        </p:nvSpPr>
        <p:spPr bwMode="auto">
          <a:xfrm>
            <a:off x="2124075" y="2708275"/>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7" name="Ovál 19"/>
          <p:cNvSpPr>
            <a:spLocks noChangeArrowheads="1"/>
          </p:cNvSpPr>
          <p:nvPr/>
        </p:nvSpPr>
        <p:spPr bwMode="auto">
          <a:xfrm>
            <a:off x="2268538" y="2420938"/>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8" name="Ovál 20"/>
          <p:cNvSpPr>
            <a:spLocks noChangeArrowheads="1"/>
          </p:cNvSpPr>
          <p:nvPr/>
        </p:nvSpPr>
        <p:spPr bwMode="auto">
          <a:xfrm>
            <a:off x="1835150" y="2708275"/>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499" name="Ovál 21"/>
          <p:cNvSpPr>
            <a:spLocks noChangeArrowheads="1"/>
          </p:cNvSpPr>
          <p:nvPr/>
        </p:nvSpPr>
        <p:spPr bwMode="auto">
          <a:xfrm>
            <a:off x="1979613" y="3429000"/>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500" name="Ovál 24"/>
          <p:cNvSpPr>
            <a:spLocks noChangeArrowheads="1"/>
          </p:cNvSpPr>
          <p:nvPr/>
        </p:nvSpPr>
        <p:spPr bwMode="auto">
          <a:xfrm>
            <a:off x="1979613" y="2852738"/>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501" name="Ovál 25"/>
          <p:cNvSpPr>
            <a:spLocks noChangeArrowheads="1"/>
          </p:cNvSpPr>
          <p:nvPr/>
        </p:nvSpPr>
        <p:spPr bwMode="auto">
          <a:xfrm>
            <a:off x="2627313" y="2924175"/>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502" name="Ovál 26"/>
          <p:cNvSpPr>
            <a:spLocks noChangeArrowheads="1"/>
          </p:cNvSpPr>
          <p:nvPr/>
        </p:nvSpPr>
        <p:spPr bwMode="auto">
          <a:xfrm>
            <a:off x="2268538" y="3429000"/>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0503" name="Ovál 27"/>
          <p:cNvSpPr>
            <a:spLocks noChangeArrowheads="1"/>
          </p:cNvSpPr>
          <p:nvPr/>
        </p:nvSpPr>
        <p:spPr bwMode="auto">
          <a:xfrm>
            <a:off x="2268538" y="3068638"/>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pic>
        <p:nvPicPr>
          <p:cNvPr id="20504" name="Picture 2"/>
          <p:cNvPicPr>
            <a:picLocks noChangeAspect="1" noChangeArrowheads="1"/>
          </p:cNvPicPr>
          <p:nvPr/>
        </p:nvPicPr>
        <p:blipFill>
          <a:blip r:embed="rId3" cstate="print"/>
          <a:stretch>
            <a:fillRect/>
          </a:stretch>
        </p:blipFill>
        <p:spPr bwMode="auto">
          <a:xfrm>
            <a:off x="3199506" y="3429000"/>
            <a:ext cx="3895925" cy="10747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ál 4"/>
          <p:cNvSpPr>
            <a:spLocks noChangeArrowheads="1"/>
          </p:cNvSpPr>
          <p:nvPr/>
        </p:nvSpPr>
        <p:spPr bwMode="auto">
          <a:xfrm>
            <a:off x="8316913" y="3284538"/>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07" name="Ovál 5"/>
          <p:cNvSpPr>
            <a:spLocks noChangeArrowheads="1"/>
          </p:cNvSpPr>
          <p:nvPr/>
        </p:nvSpPr>
        <p:spPr bwMode="auto">
          <a:xfrm>
            <a:off x="8027988" y="35734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08" name="Ovál 6"/>
          <p:cNvSpPr>
            <a:spLocks noChangeArrowheads="1"/>
          </p:cNvSpPr>
          <p:nvPr/>
        </p:nvSpPr>
        <p:spPr bwMode="auto">
          <a:xfrm>
            <a:off x="1692275" y="2997200"/>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09" name="Ovál 7"/>
          <p:cNvSpPr>
            <a:spLocks noChangeArrowheads="1"/>
          </p:cNvSpPr>
          <p:nvPr/>
        </p:nvSpPr>
        <p:spPr bwMode="auto">
          <a:xfrm>
            <a:off x="1547813" y="2708275"/>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0" name="Ovál 8"/>
          <p:cNvSpPr>
            <a:spLocks noChangeArrowheads="1"/>
          </p:cNvSpPr>
          <p:nvPr/>
        </p:nvSpPr>
        <p:spPr bwMode="auto">
          <a:xfrm>
            <a:off x="1476375" y="292417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1" name="Ovál 9"/>
          <p:cNvSpPr>
            <a:spLocks noChangeArrowheads="1"/>
          </p:cNvSpPr>
          <p:nvPr/>
        </p:nvSpPr>
        <p:spPr bwMode="auto">
          <a:xfrm>
            <a:off x="7956550" y="4005263"/>
            <a:ext cx="144463"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2" name="Ovál 10"/>
          <p:cNvSpPr>
            <a:spLocks noChangeArrowheads="1"/>
          </p:cNvSpPr>
          <p:nvPr/>
        </p:nvSpPr>
        <p:spPr bwMode="auto">
          <a:xfrm>
            <a:off x="8243888" y="3500438"/>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3" name="Ovál 11"/>
          <p:cNvSpPr>
            <a:spLocks noChangeArrowheads="1"/>
          </p:cNvSpPr>
          <p:nvPr/>
        </p:nvSpPr>
        <p:spPr bwMode="auto">
          <a:xfrm>
            <a:off x="7812088" y="3789363"/>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4" name="Ovál 12"/>
          <p:cNvSpPr>
            <a:spLocks noChangeArrowheads="1"/>
          </p:cNvSpPr>
          <p:nvPr/>
        </p:nvSpPr>
        <p:spPr bwMode="auto">
          <a:xfrm>
            <a:off x="8316913" y="3933825"/>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5" name="Ovál 13"/>
          <p:cNvSpPr>
            <a:spLocks noChangeArrowheads="1"/>
          </p:cNvSpPr>
          <p:nvPr/>
        </p:nvSpPr>
        <p:spPr bwMode="auto">
          <a:xfrm>
            <a:off x="1763713" y="33575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6" name="Ovál 14"/>
          <p:cNvSpPr>
            <a:spLocks noChangeArrowheads="1"/>
          </p:cNvSpPr>
          <p:nvPr/>
        </p:nvSpPr>
        <p:spPr bwMode="auto">
          <a:xfrm>
            <a:off x="1547813" y="3213100"/>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7" name="Ovál 15"/>
          <p:cNvSpPr>
            <a:spLocks noChangeArrowheads="1"/>
          </p:cNvSpPr>
          <p:nvPr/>
        </p:nvSpPr>
        <p:spPr bwMode="auto">
          <a:xfrm>
            <a:off x="8316913" y="3716338"/>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8" name="Ovál 16"/>
          <p:cNvSpPr>
            <a:spLocks noChangeArrowheads="1"/>
          </p:cNvSpPr>
          <p:nvPr/>
        </p:nvSpPr>
        <p:spPr bwMode="auto">
          <a:xfrm>
            <a:off x="1692275" y="249237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19" name="Ovál 17"/>
          <p:cNvSpPr>
            <a:spLocks noChangeArrowheads="1"/>
          </p:cNvSpPr>
          <p:nvPr/>
        </p:nvSpPr>
        <p:spPr bwMode="auto">
          <a:xfrm>
            <a:off x="7812088" y="31416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0" name="Ovál 18"/>
          <p:cNvSpPr>
            <a:spLocks noChangeArrowheads="1"/>
          </p:cNvSpPr>
          <p:nvPr/>
        </p:nvSpPr>
        <p:spPr bwMode="auto">
          <a:xfrm>
            <a:off x="7956550" y="3429000"/>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1" name="Ovál 19"/>
          <p:cNvSpPr>
            <a:spLocks noChangeArrowheads="1"/>
          </p:cNvSpPr>
          <p:nvPr/>
        </p:nvSpPr>
        <p:spPr bwMode="auto">
          <a:xfrm>
            <a:off x="8101013" y="3141663"/>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2" name="Ovál 20"/>
          <p:cNvSpPr>
            <a:spLocks noChangeArrowheads="1"/>
          </p:cNvSpPr>
          <p:nvPr/>
        </p:nvSpPr>
        <p:spPr bwMode="auto">
          <a:xfrm>
            <a:off x="1835150" y="2708275"/>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3" name="Ovál 21"/>
          <p:cNvSpPr>
            <a:spLocks noChangeArrowheads="1"/>
          </p:cNvSpPr>
          <p:nvPr/>
        </p:nvSpPr>
        <p:spPr bwMode="auto">
          <a:xfrm>
            <a:off x="7812088" y="4149725"/>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4" name="Ovál 24"/>
          <p:cNvSpPr>
            <a:spLocks noChangeArrowheads="1"/>
          </p:cNvSpPr>
          <p:nvPr/>
        </p:nvSpPr>
        <p:spPr bwMode="auto">
          <a:xfrm>
            <a:off x="7812088" y="35734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5" name="Ovál 25"/>
          <p:cNvSpPr>
            <a:spLocks noChangeArrowheads="1"/>
          </p:cNvSpPr>
          <p:nvPr/>
        </p:nvSpPr>
        <p:spPr bwMode="auto">
          <a:xfrm>
            <a:off x="8459788" y="3644900"/>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6" name="Ovál 26"/>
          <p:cNvSpPr>
            <a:spLocks noChangeArrowheads="1"/>
          </p:cNvSpPr>
          <p:nvPr/>
        </p:nvSpPr>
        <p:spPr bwMode="auto">
          <a:xfrm>
            <a:off x="8101013" y="4149725"/>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1527" name="Ovál 27"/>
          <p:cNvSpPr>
            <a:spLocks noChangeArrowheads="1"/>
          </p:cNvSpPr>
          <p:nvPr/>
        </p:nvSpPr>
        <p:spPr bwMode="auto">
          <a:xfrm>
            <a:off x="8101013" y="3789363"/>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pic>
        <p:nvPicPr>
          <p:cNvPr id="21528" name="Picture 2"/>
          <p:cNvPicPr>
            <a:picLocks noChangeAspect="1" noChangeArrowheads="1"/>
          </p:cNvPicPr>
          <p:nvPr/>
        </p:nvPicPr>
        <p:blipFill>
          <a:blip r:embed="rId3" cstate="print"/>
          <a:stretch>
            <a:fillRect/>
          </a:stretch>
        </p:blipFill>
        <p:spPr bwMode="auto">
          <a:xfrm>
            <a:off x="3199506" y="3429000"/>
            <a:ext cx="3895925" cy="10747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2531" name="BlokTextu 10"/>
          <p:cNvSpPr txBox="1">
            <a:spLocks noChangeArrowheads="1"/>
          </p:cNvSpPr>
          <p:nvPr/>
        </p:nvSpPr>
        <p:spPr bwMode="auto">
          <a:xfrm>
            <a:off x="0" y="2708275"/>
            <a:ext cx="9144000" cy="1146175"/>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en-US" sz="3600" b="1" dirty="0">
                <a:latin typeface="Trebuchet MS" pitchFamily="34" charset="0"/>
              </a:rPr>
              <a:t>5</a:t>
            </a:r>
            <a:r>
              <a:rPr lang="sk-SK" sz="3600" b="1" dirty="0">
                <a:latin typeface="Trebuchet MS" pitchFamily="34" charset="0"/>
              </a:rPr>
              <a:t>. </a:t>
            </a:r>
          </a:p>
          <a:p>
            <a:pPr marL="742950" indent="-742950" algn="ctr">
              <a:lnSpc>
                <a:spcPct val="95000"/>
              </a:lnSpc>
              <a:buClr>
                <a:srgbClr val="000000"/>
              </a:buClr>
              <a:buSzPct val="100000"/>
              <a:buFont typeface="Times New Roman" pitchFamily="18" charset="0"/>
              <a:buNone/>
            </a:pPr>
            <a:r>
              <a:rPr lang="en-US" sz="3600" b="1" dirty="0" err="1" smtClean="0">
                <a:latin typeface="Trebuchet MS" pitchFamily="34" charset="0"/>
              </a:rPr>
              <a:t>Numara</a:t>
            </a:r>
            <a:r>
              <a:rPr lang="en-US" sz="3600" b="1" dirty="0" smtClean="0">
                <a:latin typeface="Trebuchet MS" pitchFamily="34" charset="0"/>
              </a:rPr>
              <a:t> in </a:t>
            </a:r>
            <a:r>
              <a:rPr lang="en-US" sz="3600" b="1" dirty="0" err="1" smtClean="0">
                <a:latin typeface="Trebuchet MS" pitchFamily="34" charset="0"/>
              </a:rPr>
              <a:t>zeci</a:t>
            </a:r>
            <a:r>
              <a:rPr lang="en-US" sz="3600" b="1" dirty="0" smtClean="0">
                <a:latin typeface="Trebuchet MS" pitchFamily="34" charset="0"/>
              </a:rPr>
              <a:t> de </a:t>
            </a:r>
            <a:r>
              <a:rPr lang="en-US" sz="3600" b="1" dirty="0" err="1" smtClean="0">
                <a:latin typeface="Trebuchet MS" pitchFamily="34" charset="0"/>
              </a:rPr>
              <a:t>mii</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ál 4"/>
          <p:cNvSpPr>
            <a:spLocks noChangeArrowheads="1"/>
          </p:cNvSpPr>
          <p:nvPr/>
        </p:nvSpPr>
        <p:spPr bwMode="auto">
          <a:xfrm>
            <a:off x="8316913" y="3284538"/>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55" name="Ovál 5"/>
          <p:cNvSpPr>
            <a:spLocks noChangeArrowheads="1"/>
          </p:cNvSpPr>
          <p:nvPr/>
        </p:nvSpPr>
        <p:spPr bwMode="auto">
          <a:xfrm>
            <a:off x="8027988" y="35734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56" name="Ovál 6"/>
          <p:cNvSpPr>
            <a:spLocks noChangeArrowheads="1"/>
          </p:cNvSpPr>
          <p:nvPr/>
        </p:nvSpPr>
        <p:spPr bwMode="auto">
          <a:xfrm>
            <a:off x="1692275" y="2997200"/>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57" name="Ovál 7"/>
          <p:cNvSpPr>
            <a:spLocks noChangeArrowheads="1"/>
          </p:cNvSpPr>
          <p:nvPr/>
        </p:nvSpPr>
        <p:spPr bwMode="auto">
          <a:xfrm>
            <a:off x="1547813" y="2708275"/>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58" name="Ovál 8"/>
          <p:cNvSpPr>
            <a:spLocks noChangeArrowheads="1"/>
          </p:cNvSpPr>
          <p:nvPr/>
        </p:nvSpPr>
        <p:spPr bwMode="auto">
          <a:xfrm>
            <a:off x="1476375" y="292417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59" name="Ovál 9"/>
          <p:cNvSpPr>
            <a:spLocks noChangeArrowheads="1"/>
          </p:cNvSpPr>
          <p:nvPr/>
        </p:nvSpPr>
        <p:spPr bwMode="auto">
          <a:xfrm>
            <a:off x="7956550" y="4005263"/>
            <a:ext cx="144463"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0" name="Ovál 10"/>
          <p:cNvSpPr>
            <a:spLocks noChangeArrowheads="1"/>
          </p:cNvSpPr>
          <p:nvPr/>
        </p:nvSpPr>
        <p:spPr bwMode="auto">
          <a:xfrm>
            <a:off x="8243888" y="3500438"/>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1" name="Ovál 11"/>
          <p:cNvSpPr>
            <a:spLocks noChangeArrowheads="1"/>
          </p:cNvSpPr>
          <p:nvPr/>
        </p:nvSpPr>
        <p:spPr bwMode="auto">
          <a:xfrm>
            <a:off x="7812088" y="3789363"/>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2" name="Ovál 12"/>
          <p:cNvSpPr>
            <a:spLocks noChangeArrowheads="1"/>
          </p:cNvSpPr>
          <p:nvPr/>
        </p:nvSpPr>
        <p:spPr bwMode="auto">
          <a:xfrm>
            <a:off x="8316913" y="3933825"/>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3" name="Ovál 13"/>
          <p:cNvSpPr>
            <a:spLocks noChangeArrowheads="1"/>
          </p:cNvSpPr>
          <p:nvPr/>
        </p:nvSpPr>
        <p:spPr bwMode="auto">
          <a:xfrm>
            <a:off x="1763713" y="33575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4" name="Ovál 14"/>
          <p:cNvSpPr>
            <a:spLocks noChangeArrowheads="1"/>
          </p:cNvSpPr>
          <p:nvPr/>
        </p:nvSpPr>
        <p:spPr bwMode="auto">
          <a:xfrm>
            <a:off x="1547813" y="3213100"/>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5" name="Ovál 15"/>
          <p:cNvSpPr>
            <a:spLocks noChangeArrowheads="1"/>
          </p:cNvSpPr>
          <p:nvPr/>
        </p:nvSpPr>
        <p:spPr bwMode="auto">
          <a:xfrm>
            <a:off x="8316913" y="3716338"/>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6" name="Ovál 16"/>
          <p:cNvSpPr>
            <a:spLocks noChangeArrowheads="1"/>
          </p:cNvSpPr>
          <p:nvPr/>
        </p:nvSpPr>
        <p:spPr bwMode="auto">
          <a:xfrm>
            <a:off x="1692275" y="249237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7" name="Ovál 17"/>
          <p:cNvSpPr>
            <a:spLocks noChangeArrowheads="1"/>
          </p:cNvSpPr>
          <p:nvPr/>
        </p:nvSpPr>
        <p:spPr bwMode="auto">
          <a:xfrm>
            <a:off x="7812088" y="31416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8" name="Ovál 18"/>
          <p:cNvSpPr>
            <a:spLocks noChangeArrowheads="1"/>
          </p:cNvSpPr>
          <p:nvPr/>
        </p:nvSpPr>
        <p:spPr bwMode="auto">
          <a:xfrm>
            <a:off x="7956550" y="3429000"/>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69" name="Ovál 19"/>
          <p:cNvSpPr>
            <a:spLocks noChangeArrowheads="1"/>
          </p:cNvSpPr>
          <p:nvPr/>
        </p:nvSpPr>
        <p:spPr bwMode="auto">
          <a:xfrm>
            <a:off x="8101013" y="3141663"/>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70" name="Ovál 20"/>
          <p:cNvSpPr>
            <a:spLocks noChangeArrowheads="1"/>
          </p:cNvSpPr>
          <p:nvPr/>
        </p:nvSpPr>
        <p:spPr bwMode="auto">
          <a:xfrm>
            <a:off x="1835150" y="2708275"/>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71" name="Ovál 21"/>
          <p:cNvSpPr>
            <a:spLocks noChangeArrowheads="1"/>
          </p:cNvSpPr>
          <p:nvPr/>
        </p:nvSpPr>
        <p:spPr bwMode="auto">
          <a:xfrm>
            <a:off x="7812088" y="4149725"/>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72" name="Ovál 24"/>
          <p:cNvSpPr>
            <a:spLocks noChangeArrowheads="1"/>
          </p:cNvSpPr>
          <p:nvPr/>
        </p:nvSpPr>
        <p:spPr bwMode="auto">
          <a:xfrm>
            <a:off x="7812088" y="3573463"/>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73" name="Ovál 25"/>
          <p:cNvSpPr>
            <a:spLocks noChangeArrowheads="1"/>
          </p:cNvSpPr>
          <p:nvPr/>
        </p:nvSpPr>
        <p:spPr bwMode="auto">
          <a:xfrm>
            <a:off x="8459788" y="3644900"/>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74" name="Ovál 26"/>
          <p:cNvSpPr>
            <a:spLocks noChangeArrowheads="1"/>
          </p:cNvSpPr>
          <p:nvPr/>
        </p:nvSpPr>
        <p:spPr bwMode="auto">
          <a:xfrm>
            <a:off x="8101013" y="4149725"/>
            <a:ext cx="142875"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3575" name="Ovál 27"/>
          <p:cNvSpPr>
            <a:spLocks noChangeArrowheads="1"/>
          </p:cNvSpPr>
          <p:nvPr/>
        </p:nvSpPr>
        <p:spPr bwMode="auto">
          <a:xfrm>
            <a:off x="8101013" y="3789363"/>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pic>
        <p:nvPicPr>
          <p:cNvPr id="23576" name="Picture 2"/>
          <p:cNvPicPr>
            <a:picLocks noChangeAspect="1" noChangeArrowheads="1"/>
          </p:cNvPicPr>
          <p:nvPr/>
        </p:nvPicPr>
        <p:blipFill>
          <a:blip r:embed="rId3" cstate="print"/>
          <a:stretch>
            <a:fillRect/>
          </a:stretch>
        </p:blipFill>
        <p:spPr bwMode="auto">
          <a:xfrm>
            <a:off x="3199506" y="3429000"/>
            <a:ext cx="3895925" cy="1074738"/>
          </a:xfrm>
          <a:prstGeom prst="rect">
            <a:avLst/>
          </a:prstGeom>
          <a:noFill/>
          <a:ln w="9525">
            <a:noFill/>
            <a:miter lim="800000"/>
            <a:headEnd/>
            <a:tailEnd/>
          </a:ln>
        </p:spPr>
      </p:pic>
      <p:sp>
        <p:nvSpPr>
          <p:cNvPr id="23577" name="BlokTextu 25"/>
          <p:cNvSpPr txBox="1">
            <a:spLocks noChangeArrowheads="1"/>
          </p:cNvSpPr>
          <p:nvPr/>
        </p:nvSpPr>
        <p:spPr bwMode="auto">
          <a:xfrm rot="-572994">
            <a:off x="6783388" y="2179638"/>
            <a:ext cx="2339975" cy="442912"/>
          </a:xfrm>
          <a:prstGeom prst="rect">
            <a:avLst/>
          </a:prstGeom>
          <a:noFill/>
          <a:ln w="9525">
            <a:noFill/>
            <a:miter lim="800000"/>
            <a:headEnd/>
            <a:tailEnd/>
          </a:ln>
        </p:spPr>
        <p:txBody>
          <a:bodyPr>
            <a:spAutoFit/>
          </a:bodyPr>
          <a:lstStyle/>
          <a:p>
            <a:pPr>
              <a:lnSpc>
                <a:spcPct val="95000"/>
              </a:lnSpc>
              <a:buClr>
                <a:srgbClr val="000000"/>
              </a:buClr>
              <a:buSzPct val="100000"/>
              <a:buFont typeface="Times New Roman" pitchFamily="18" charset="0"/>
              <a:buNone/>
            </a:pPr>
            <a:r>
              <a:rPr lang="sk-SK" dirty="0">
                <a:solidFill>
                  <a:schemeClr val="tx1"/>
                </a:solidFill>
                <a:latin typeface="Trebuchet MS" pitchFamily="34" charset="0"/>
              </a:rPr>
              <a:t>100 000 </a:t>
            </a:r>
            <a:r>
              <a:rPr lang="en-US" dirty="0" err="1" smtClean="0">
                <a:solidFill>
                  <a:schemeClr val="tx1"/>
                </a:solidFill>
                <a:latin typeface="Trebuchet MS" pitchFamily="34" charset="0"/>
              </a:rPr>
              <a:t>oameni</a:t>
            </a:r>
            <a:endParaRPr lang="sk-SK" dirty="0">
              <a:solidFill>
                <a:schemeClr val="tx1"/>
              </a:solidFill>
              <a:latin typeface="Trebuchet MS" pitchFamily="34" charset="0"/>
            </a:endParaRPr>
          </a:p>
        </p:txBody>
      </p:sp>
      <p:cxnSp>
        <p:nvCxnSpPr>
          <p:cNvPr id="23578" name="Rovná spojovacia šípka 27"/>
          <p:cNvCxnSpPr>
            <a:cxnSpLocks noChangeShapeType="1"/>
          </p:cNvCxnSpPr>
          <p:nvPr/>
        </p:nvCxnSpPr>
        <p:spPr bwMode="auto">
          <a:xfrm rot="16200000" flipH="1">
            <a:off x="7704138" y="2816225"/>
            <a:ext cx="288925" cy="73025"/>
          </a:xfrm>
          <a:prstGeom prst="straightConnector1">
            <a:avLst/>
          </a:prstGeom>
          <a:noFill/>
          <a:ln w="9525" algn="ctr">
            <a:solidFill>
              <a:schemeClr val="tx1"/>
            </a:solidFill>
            <a:round/>
            <a:headEnd/>
            <a:tailEnd type="arrow" w="med" len="med"/>
          </a:ln>
        </p:spPr>
      </p:cxnSp>
      <p:sp>
        <p:nvSpPr>
          <p:cNvPr id="27" name="TextBox 26"/>
          <p:cNvSpPr txBox="1"/>
          <p:nvPr/>
        </p:nvSpPr>
        <p:spPr>
          <a:xfrm>
            <a:off x="1643042" y="5000636"/>
            <a:ext cx="7000924" cy="461665"/>
          </a:xfrm>
          <a:prstGeom prst="rect">
            <a:avLst/>
          </a:prstGeom>
          <a:noFill/>
        </p:spPr>
        <p:txBody>
          <a:bodyPr wrap="square" rtlCol="0">
            <a:spAutoFit/>
          </a:bodyPr>
          <a:lstStyle/>
          <a:p>
            <a:r>
              <a:rPr lang="en-US" dirty="0" smtClean="0">
                <a:solidFill>
                  <a:schemeClr val="tx1"/>
                </a:solidFill>
              </a:rPr>
              <a:t>In Romania </a:t>
            </a:r>
            <a:r>
              <a:rPr lang="en-US" dirty="0" err="1" smtClean="0">
                <a:solidFill>
                  <a:schemeClr val="tx1"/>
                </a:solidFill>
              </a:rPr>
              <a:t>afisam</a:t>
            </a:r>
            <a:r>
              <a:rPr lang="en-US" dirty="0" smtClean="0">
                <a:solidFill>
                  <a:schemeClr val="tx1"/>
                </a:solidFill>
              </a:rPr>
              <a:t> </a:t>
            </a:r>
            <a:r>
              <a:rPr lang="en-US" dirty="0" err="1" smtClean="0">
                <a:solidFill>
                  <a:schemeClr val="tx1"/>
                </a:solidFill>
              </a:rPr>
              <a:t>reclamele</a:t>
            </a:r>
            <a:r>
              <a:rPr lang="en-US" dirty="0" smtClean="0">
                <a:solidFill>
                  <a:schemeClr val="tx1"/>
                </a:solidFill>
              </a:rPr>
              <a:t> de 63 M </a:t>
            </a:r>
            <a:r>
              <a:rPr lang="en-US" dirty="0" err="1" smtClean="0">
                <a:solidFill>
                  <a:schemeClr val="tx1"/>
                </a:solidFill>
              </a:rPr>
              <a:t>ori</a:t>
            </a:r>
            <a:r>
              <a:rPr lang="en-US" dirty="0" smtClean="0">
                <a:solidFill>
                  <a:schemeClr val="tx1"/>
                </a:solidFill>
              </a:rPr>
              <a:t> </a:t>
            </a:r>
            <a:r>
              <a:rPr lang="en-US" dirty="0" err="1" smtClean="0">
                <a:solidFill>
                  <a:schemeClr val="tx1"/>
                </a:solidFill>
              </a:rPr>
              <a:t>zilnic</a:t>
            </a:r>
            <a:endParaRPr lang="ro-RO" dirty="0">
              <a:solidFill>
                <a:schemeClr val="tx1"/>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7158" y="928670"/>
            <a:ext cx="4929222" cy="461665"/>
          </a:xfrm>
          <a:prstGeom prst="rect">
            <a:avLst/>
          </a:prstGeom>
          <a:noFill/>
        </p:spPr>
        <p:txBody>
          <a:bodyPr wrap="square" rtlCol="0">
            <a:spAutoFit/>
          </a:bodyPr>
          <a:lstStyle/>
          <a:p>
            <a:r>
              <a:rPr lang="en-US" dirty="0" smtClean="0">
                <a:solidFill>
                  <a:srgbClr val="FF9933"/>
                </a:solidFill>
                <a:latin typeface="Trebuchet MS" pitchFamily="34" charset="0"/>
              </a:rPr>
              <a:t>In </a:t>
            </a:r>
            <a:r>
              <a:rPr lang="en-US" dirty="0" err="1" smtClean="0">
                <a:solidFill>
                  <a:srgbClr val="FF9933"/>
                </a:solidFill>
                <a:latin typeface="Trebuchet MS" pitchFamily="34" charset="0"/>
              </a:rPr>
              <a:t>Iulie</a:t>
            </a:r>
            <a:r>
              <a:rPr lang="en-US" dirty="0" smtClean="0">
                <a:solidFill>
                  <a:srgbClr val="FF9933"/>
                </a:solidFill>
                <a:latin typeface="Trebuchet MS" pitchFamily="34" charset="0"/>
              </a:rPr>
              <a:t>-Oct. 2010:</a:t>
            </a:r>
            <a:endParaRPr lang="ro-RO" dirty="0">
              <a:solidFill>
                <a:srgbClr val="FF9933"/>
              </a:solidFill>
              <a:latin typeface="Trebuchet MS" pitchFamily="34" charset="0"/>
            </a:endParaRPr>
          </a:p>
        </p:txBody>
      </p:sp>
      <p:graphicFrame>
        <p:nvGraphicFramePr>
          <p:cNvPr id="29" name="Chart 28"/>
          <p:cNvGraphicFramePr/>
          <p:nvPr/>
        </p:nvGraphicFramePr>
        <p:xfrm>
          <a:off x="428596" y="1643050"/>
          <a:ext cx="7215238" cy="43577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4579" name="BlokTextu 10"/>
          <p:cNvSpPr txBox="1">
            <a:spLocks noChangeArrowheads="1"/>
          </p:cNvSpPr>
          <p:nvPr/>
        </p:nvSpPr>
        <p:spPr bwMode="auto">
          <a:xfrm>
            <a:off x="0" y="2708275"/>
            <a:ext cx="9144000" cy="1146175"/>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en-US" sz="3600" b="1" dirty="0">
                <a:latin typeface="Trebuchet MS" pitchFamily="34" charset="0"/>
              </a:rPr>
              <a:t>6</a:t>
            </a:r>
            <a:r>
              <a:rPr lang="sk-SK" sz="3600" b="1" dirty="0">
                <a:latin typeface="Trebuchet MS" pitchFamily="34" charset="0"/>
              </a:rPr>
              <a:t>. </a:t>
            </a:r>
          </a:p>
          <a:p>
            <a:pPr marL="742950" indent="-742950" algn="ctr">
              <a:lnSpc>
                <a:spcPct val="95000"/>
              </a:lnSpc>
              <a:buClr>
                <a:srgbClr val="000000"/>
              </a:buClr>
              <a:buSzPct val="100000"/>
              <a:buFont typeface="Times New Roman" pitchFamily="18" charset="0"/>
              <a:buNone/>
            </a:pPr>
            <a:r>
              <a:rPr lang="sk-SK" sz="3600" b="1" dirty="0" smtClean="0">
                <a:latin typeface="Trebuchet MS" pitchFamily="34" charset="0"/>
              </a:rPr>
              <a:t>P</a:t>
            </a:r>
            <a:r>
              <a:rPr lang="en-US" sz="3600" b="1" dirty="0" err="1" smtClean="0">
                <a:latin typeface="Trebuchet MS" pitchFamily="34" charset="0"/>
              </a:rPr>
              <a:t>latesti</a:t>
            </a:r>
            <a:r>
              <a:rPr lang="en-US" sz="3600" b="1" dirty="0" smtClean="0">
                <a:latin typeface="Trebuchet MS" pitchFamily="34" charset="0"/>
              </a:rPr>
              <a:t> </a:t>
            </a:r>
            <a:r>
              <a:rPr lang="en-US" sz="3600" b="1" dirty="0" err="1" smtClean="0">
                <a:latin typeface="Trebuchet MS" pitchFamily="34" charset="0"/>
              </a:rPr>
              <a:t>doar</a:t>
            </a:r>
            <a:r>
              <a:rPr lang="en-US" sz="3600" b="1" dirty="0" smtClean="0">
                <a:latin typeface="Trebuchet MS" pitchFamily="34" charset="0"/>
              </a:rPr>
              <a:t> </a:t>
            </a:r>
            <a:r>
              <a:rPr lang="en-US" sz="3600" b="1" dirty="0" err="1" smtClean="0">
                <a:latin typeface="Trebuchet MS" pitchFamily="34" charset="0"/>
              </a:rPr>
              <a:t>pentru</a:t>
            </a:r>
            <a:r>
              <a:rPr lang="en-US" sz="3600" b="1" dirty="0" smtClean="0">
                <a:latin typeface="Trebuchet MS" pitchFamily="34" charset="0"/>
              </a:rPr>
              <a:t> </a:t>
            </a:r>
            <a:r>
              <a:rPr lang="en-US" sz="3600" b="1" dirty="0" err="1" smtClean="0">
                <a:latin typeface="Trebuchet MS" pitchFamily="34" charset="0"/>
              </a:rPr>
              <a:t>vizite</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ál 28"/>
          <p:cNvSpPr/>
          <p:nvPr/>
        </p:nvSpPr>
        <p:spPr bwMode="auto">
          <a:xfrm>
            <a:off x="1042988" y="333375"/>
            <a:ext cx="3455987" cy="338455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lnSpc>
                <a:spcPct val="95000"/>
              </a:lnSpc>
              <a:buClr>
                <a:srgbClr val="000000"/>
              </a:buClr>
              <a:buSzPct val="100000"/>
              <a:buFont typeface="Times New Roman" pitchFamily="18" charset="0"/>
              <a:buNone/>
              <a:defRPr/>
            </a:pPr>
            <a:endParaRPr lang="sk-SK"/>
          </a:p>
        </p:txBody>
      </p:sp>
      <p:sp>
        <p:nvSpPr>
          <p:cNvPr id="30" name="Koláč 29"/>
          <p:cNvSpPr/>
          <p:nvPr/>
        </p:nvSpPr>
        <p:spPr bwMode="auto">
          <a:xfrm>
            <a:off x="1042988" y="333375"/>
            <a:ext cx="3455987" cy="3384550"/>
          </a:xfrm>
          <a:prstGeom prst="pie">
            <a:avLst>
              <a:gd name="adj1" fmla="val 0"/>
              <a:gd name="adj2" fmla="val 20036287"/>
            </a:avLst>
          </a:prstGeom>
          <a:solidFill>
            <a:schemeClr val="bg1">
              <a:lumMod val="85000"/>
            </a:schemeClr>
          </a:solidFill>
          <a:ln w="9525" cap="flat" cmpd="sng" algn="ctr">
            <a:noFill/>
            <a:prstDash val="solid"/>
            <a:round/>
            <a:headEnd type="none" w="med" len="med"/>
            <a:tailEnd type="none" w="med" len="med"/>
          </a:ln>
          <a:effectLst/>
        </p:spPr>
        <p:txBody>
          <a:bodyPr/>
          <a:lstStyle/>
          <a:p>
            <a:pPr>
              <a:lnSpc>
                <a:spcPct val="95000"/>
              </a:lnSpc>
              <a:buClr>
                <a:srgbClr val="000000"/>
              </a:buClr>
              <a:buSzPct val="100000"/>
              <a:buFont typeface="Times New Roman" pitchFamily="18" charset="0"/>
              <a:buNone/>
              <a:defRPr/>
            </a:pPr>
            <a:endParaRPr lang="sk-SK"/>
          </a:p>
        </p:txBody>
      </p:sp>
      <p:sp>
        <p:nvSpPr>
          <p:cNvPr id="31" name="Šípka doprava 30"/>
          <p:cNvSpPr/>
          <p:nvPr/>
        </p:nvSpPr>
        <p:spPr bwMode="auto">
          <a:xfrm rot="477530">
            <a:off x="4610100" y="2833688"/>
            <a:ext cx="790575" cy="62865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a:lstStyle/>
          <a:p>
            <a:pPr>
              <a:lnSpc>
                <a:spcPct val="95000"/>
              </a:lnSpc>
              <a:buClr>
                <a:srgbClr val="000000"/>
              </a:buClr>
              <a:buSzPct val="100000"/>
              <a:buFont typeface="Times New Roman" pitchFamily="18" charset="0"/>
              <a:buNone/>
              <a:defRPr/>
            </a:pPr>
            <a:endParaRPr lang="sk-SK"/>
          </a:p>
        </p:txBody>
      </p:sp>
      <p:sp>
        <p:nvSpPr>
          <p:cNvPr id="16389" name="Ovál 31"/>
          <p:cNvSpPr>
            <a:spLocks noChangeArrowheads="1"/>
          </p:cNvSpPr>
          <p:nvPr/>
        </p:nvSpPr>
        <p:spPr bwMode="auto">
          <a:xfrm>
            <a:off x="7378700" y="2997200"/>
            <a:ext cx="144463"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0" name="Ovál 32"/>
          <p:cNvSpPr>
            <a:spLocks noChangeArrowheads="1"/>
          </p:cNvSpPr>
          <p:nvPr/>
        </p:nvSpPr>
        <p:spPr bwMode="auto">
          <a:xfrm>
            <a:off x="7091363" y="3286125"/>
            <a:ext cx="144462" cy="142875"/>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1" name="Ovál 33"/>
          <p:cNvSpPr>
            <a:spLocks noChangeArrowheads="1"/>
          </p:cNvSpPr>
          <p:nvPr/>
        </p:nvSpPr>
        <p:spPr bwMode="auto">
          <a:xfrm>
            <a:off x="6586538" y="3429000"/>
            <a:ext cx="144462"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2" name="Ovál 34"/>
          <p:cNvSpPr>
            <a:spLocks noChangeArrowheads="1"/>
          </p:cNvSpPr>
          <p:nvPr/>
        </p:nvSpPr>
        <p:spPr bwMode="auto">
          <a:xfrm>
            <a:off x="6443663" y="3141663"/>
            <a:ext cx="142875"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3" name="Ovál 35"/>
          <p:cNvSpPr>
            <a:spLocks noChangeArrowheads="1"/>
          </p:cNvSpPr>
          <p:nvPr/>
        </p:nvSpPr>
        <p:spPr bwMode="auto">
          <a:xfrm>
            <a:off x="6370638" y="3357563"/>
            <a:ext cx="144462"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4" name="Ovál 36"/>
          <p:cNvSpPr>
            <a:spLocks noChangeArrowheads="1"/>
          </p:cNvSpPr>
          <p:nvPr/>
        </p:nvSpPr>
        <p:spPr bwMode="auto">
          <a:xfrm>
            <a:off x="7019925" y="3717925"/>
            <a:ext cx="142875" cy="142875"/>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5" name="Ovál 37"/>
          <p:cNvSpPr>
            <a:spLocks noChangeArrowheads="1"/>
          </p:cNvSpPr>
          <p:nvPr/>
        </p:nvSpPr>
        <p:spPr bwMode="auto">
          <a:xfrm>
            <a:off x="7307263" y="3213100"/>
            <a:ext cx="144462"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6" name="Ovál 38"/>
          <p:cNvSpPr>
            <a:spLocks noChangeArrowheads="1"/>
          </p:cNvSpPr>
          <p:nvPr/>
        </p:nvSpPr>
        <p:spPr bwMode="auto">
          <a:xfrm>
            <a:off x="6875463" y="3502025"/>
            <a:ext cx="144462" cy="142875"/>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7" name="Ovál 39"/>
          <p:cNvSpPr>
            <a:spLocks noChangeArrowheads="1"/>
          </p:cNvSpPr>
          <p:nvPr/>
        </p:nvSpPr>
        <p:spPr bwMode="auto">
          <a:xfrm>
            <a:off x="7378700" y="3644900"/>
            <a:ext cx="144463"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8" name="Ovál 40"/>
          <p:cNvSpPr>
            <a:spLocks noChangeArrowheads="1"/>
          </p:cNvSpPr>
          <p:nvPr/>
        </p:nvSpPr>
        <p:spPr bwMode="auto">
          <a:xfrm>
            <a:off x="6659563" y="3789363"/>
            <a:ext cx="144462"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399" name="Ovál 41"/>
          <p:cNvSpPr>
            <a:spLocks noChangeArrowheads="1"/>
          </p:cNvSpPr>
          <p:nvPr/>
        </p:nvSpPr>
        <p:spPr bwMode="auto">
          <a:xfrm>
            <a:off x="6443663" y="3644900"/>
            <a:ext cx="142875"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0" name="Ovál 42"/>
          <p:cNvSpPr>
            <a:spLocks noChangeArrowheads="1"/>
          </p:cNvSpPr>
          <p:nvPr/>
        </p:nvSpPr>
        <p:spPr bwMode="auto">
          <a:xfrm>
            <a:off x="7378700" y="3429000"/>
            <a:ext cx="144463"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1" name="Ovál 43"/>
          <p:cNvSpPr>
            <a:spLocks noChangeArrowheads="1"/>
          </p:cNvSpPr>
          <p:nvPr/>
        </p:nvSpPr>
        <p:spPr bwMode="auto">
          <a:xfrm>
            <a:off x="6586538" y="2925763"/>
            <a:ext cx="144462" cy="142875"/>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2" name="Ovál 44"/>
          <p:cNvSpPr>
            <a:spLocks noChangeArrowheads="1"/>
          </p:cNvSpPr>
          <p:nvPr/>
        </p:nvSpPr>
        <p:spPr bwMode="auto">
          <a:xfrm>
            <a:off x="6875463" y="2852738"/>
            <a:ext cx="144462"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3" name="Ovál 45"/>
          <p:cNvSpPr>
            <a:spLocks noChangeArrowheads="1"/>
          </p:cNvSpPr>
          <p:nvPr/>
        </p:nvSpPr>
        <p:spPr bwMode="auto">
          <a:xfrm>
            <a:off x="7019925" y="3141663"/>
            <a:ext cx="142875"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4" name="Ovál 46"/>
          <p:cNvSpPr>
            <a:spLocks noChangeArrowheads="1"/>
          </p:cNvSpPr>
          <p:nvPr/>
        </p:nvSpPr>
        <p:spPr bwMode="auto">
          <a:xfrm>
            <a:off x="7162800" y="2852738"/>
            <a:ext cx="144463"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5" name="Ovál 47"/>
          <p:cNvSpPr>
            <a:spLocks noChangeArrowheads="1"/>
          </p:cNvSpPr>
          <p:nvPr/>
        </p:nvSpPr>
        <p:spPr bwMode="auto">
          <a:xfrm>
            <a:off x="6731000" y="3141663"/>
            <a:ext cx="144463"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6" name="Ovál 48"/>
          <p:cNvSpPr>
            <a:spLocks noChangeArrowheads="1"/>
          </p:cNvSpPr>
          <p:nvPr/>
        </p:nvSpPr>
        <p:spPr bwMode="auto">
          <a:xfrm>
            <a:off x="6875463" y="3860800"/>
            <a:ext cx="144462"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7" name="Ovál 49"/>
          <p:cNvSpPr>
            <a:spLocks noChangeArrowheads="1"/>
          </p:cNvSpPr>
          <p:nvPr/>
        </p:nvSpPr>
        <p:spPr bwMode="auto">
          <a:xfrm>
            <a:off x="6875463" y="3286125"/>
            <a:ext cx="144462" cy="142875"/>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8" name="Ovál 50"/>
          <p:cNvSpPr>
            <a:spLocks noChangeArrowheads="1"/>
          </p:cNvSpPr>
          <p:nvPr/>
        </p:nvSpPr>
        <p:spPr bwMode="auto">
          <a:xfrm>
            <a:off x="7523163" y="3357563"/>
            <a:ext cx="144462" cy="144462"/>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09" name="Ovál 51"/>
          <p:cNvSpPr>
            <a:spLocks noChangeArrowheads="1"/>
          </p:cNvSpPr>
          <p:nvPr/>
        </p:nvSpPr>
        <p:spPr bwMode="auto">
          <a:xfrm>
            <a:off x="7162800" y="3860800"/>
            <a:ext cx="144463" cy="144463"/>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16410" name="Ovál 52"/>
          <p:cNvSpPr>
            <a:spLocks noChangeArrowheads="1"/>
          </p:cNvSpPr>
          <p:nvPr/>
        </p:nvSpPr>
        <p:spPr bwMode="auto">
          <a:xfrm>
            <a:off x="7162800" y="3502025"/>
            <a:ext cx="144463" cy="142875"/>
          </a:xfrm>
          <a:prstGeom prst="ellipse">
            <a:avLst/>
          </a:prstGeom>
          <a:solidFill>
            <a:schemeClr val="bg2">
              <a:lumMod val="60000"/>
              <a:lumOff val="40000"/>
            </a:schemeClr>
          </a:solidFill>
          <a:ln w="9525" algn="ctr">
            <a:noFill/>
            <a:round/>
            <a:headEnd/>
            <a:tailEnd/>
          </a:ln>
        </p:spPr>
        <p:txBody>
          <a:bodyPr/>
          <a:lstStyle/>
          <a:p>
            <a:pPr>
              <a:lnSpc>
                <a:spcPct val="95000"/>
              </a:lnSpc>
              <a:buClr>
                <a:srgbClr val="000000"/>
              </a:buClr>
              <a:buSzPct val="100000"/>
              <a:buFont typeface="Times New Roman" pitchFamily="18" charset="0"/>
              <a:buNone/>
              <a:defRPr/>
            </a:pPr>
            <a:endParaRPr lang="sk-SK"/>
          </a:p>
        </p:txBody>
      </p:sp>
      <p:sp>
        <p:nvSpPr>
          <p:cNvPr id="54" name="Šípka doprava 53"/>
          <p:cNvSpPr/>
          <p:nvPr/>
        </p:nvSpPr>
        <p:spPr bwMode="auto">
          <a:xfrm rot="8694422">
            <a:off x="5400675" y="4391025"/>
            <a:ext cx="788988" cy="630238"/>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a:lstStyle/>
          <a:p>
            <a:pPr>
              <a:lnSpc>
                <a:spcPct val="95000"/>
              </a:lnSpc>
              <a:buClr>
                <a:srgbClr val="000000"/>
              </a:buClr>
              <a:buSzPct val="100000"/>
              <a:buFont typeface="Times New Roman" pitchFamily="18" charset="0"/>
              <a:buNone/>
              <a:defRPr/>
            </a:pPr>
            <a:endParaRPr lang="sk-SK"/>
          </a:p>
        </p:txBody>
      </p:sp>
      <p:sp>
        <p:nvSpPr>
          <p:cNvPr id="25628" name="Ovál 56"/>
          <p:cNvSpPr>
            <a:spLocks noChangeArrowheads="1"/>
          </p:cNvSpPr>
          <p:nvPr/>
        </p:nvSpPr>
        <p:spPr bwMode="auto">
          <a:xfrm>
            <a:off x="4645025" y="5516563"/>
            <a:ext cx="142875"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29" name="Ovál 58"/>
          <p:cNvSpPr>
            <a:spLocks noChangeArrowheads="1"/>
          </p:cNvSpPr>
          <p:nvPr/>
        </p:nvSpPr>
        <p:spPr bwMode="auto">
          <a:xfrm>
            <a:off x="4500563" y="5300663"/>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0" name="Ovál 59"/>
          <p:cNvSpPr>
            <a:spLocks noChangeArrowheads="1"/>
          </p:cNvSpPr>
          <p:nvPr/>
        </p:nvSpPr>
        <p:spPr bwMode="auto">
          <a:xfrm>
            <a:off x="5005388" y="544512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1" name="Ovál 60"/>
          <p:cNvSpPr>
            <a:spLocks noChangeArrowheads="1"/>
          </p:cNvSpPr>
          <p:nvPr/>
        </p:nvSpPr>
        <p:spPr bwMode="auto">
          <a:xfrm>
            <a:off x="5005388" y="5229225"/>
            <a:ext cx="142875"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2" name="Ovál 64"/>
          <p:cNvSpPr>
            <a:spLocks noChangeArrowheads="1"/>
          </p:cNvSpPr>
          <p:nvPr/>
        </p:nvSpPr>
        <p:spPr bwMode="auto">
          <a:xfrm>
            <a:off x="4500563" y="5661025"/>
            <a:ext cx="144462"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3" name="Ovál 65"/>
          <p:cNvSpPr>
            <a:spLocks noChangeArrowheads="1"/>
          </p:cNvSpPr>
          <p:nvPr/>
        </p:nvSpPr>
        <p:spPr bwMode="auto">
          <a:xfrm>
            <a:off x="4500563" y="5084763"/>
            <a:ext cx="144462"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4" name="Ovál 66"/>
          <p:cNvSpPr>
            <a:spLocks noChangeArrowheads="1"/>
          </p:cNvSpPr>
          <p:nvPr/>
        </p:nvSpPr>
        <p:spPr bwMode="auto">
          <a:xfrm>
            <a:off x="5148263" y="5157788"/>
            <a:ext cx="144462" cy="142875"/>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5" name="Ovál 67"/>
          <p:cNvSpPr>
            <a:spLocks noChangeArrowheads="1"/>
          </p:cNvSpPr>
          <p:nvPr/>
        </p:nvSpPr>
        <p:spPr bwMode="auto">
          <a:xfrm>
            <a:off x="4787900" y="5661025"/>
            <a:ext cx="144463" cy="144463"/>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5636" name="Ovál 68"/>
          <p:cNvSpPr>
            <a:spLocks noChangeArrowheads="1"/>
          </p:cNvSpPr>
          <p:nvPr/>
        </p:nvSpPr>
        <p:spPr bwMode="auto">
          <a:xfrm>
            <a:off x="4787900" y="5300663"/>
            <a:ext cx="144463" cy="144462"/>
          </a:xfrm>
          <a:prstGeom prst="ellipse">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6627" name="BlokTextu 10"/>
          <p:cNvSpPr txBox="1">
            <a:spLocks noChangeArrowheads="1"/>
          </p:cNvSpPr>
          <p:nvPr/>
        </p:nvSpPr>
        <p:spPr bwMode="auto">
          <a:xfrm>
            <a:off x="0" y="3068638"/>
            <a:ext cx="9144000" cy="1144587"/>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en-US" sz="3600" b="1" dirty="0">
                <a:latin typeface="Trebuchet MS" pitchFamily="34" charset="0"/>
              </a:rPr>
              <a:t>7</a:t>
            </a:r>
            <a:r>
              <a:rPr lang="sk-SK" sz="3600" b="1" dirty="0">
                <a:latin typeface="Trebuchet MS" pitchFamily="34" charset="0"/>
              </a:rPr>
              <a:t>. </a:t>
            </a:r>
          </a:p>
          <a:p>
            <a:pPr marL="742950" indent="-742950" algn="ctr">
              <a:lnSpc>
                <a:spcPct val="95000"/>
              </a:lnSpc>
              <a:buClr>
                <a:srgbClr val="000000"/>
              </a:buClr>
              <a:buSzPct val="100000"/>
              <a:buFont typeface="Times New Roman" pitchFamily="18" charset="0"/>
              <a:buNone/>
            </a:pPr>
            <a:r>
              <a:rPr lang="en-US" sz="3600" b="1" dirty="0" err="1" smtClean="0">
                <a:latin typeface="Trebuchet MS" pitchFamily="34" charset="0"/>
              </a:rPr>
              <a:t>Avem</a:t>
            </a:r>
            <a:r>
              <a:rPr lang="sk-SK" sz="3600" b="1" dirty="0" smtClean="0">
                <a:latin typeface="Trebuchet MS" pitchFamily="34" charset="0"/>
              </a:rPr>
              <a:t>15 </a:t>
            </a:r>
            <a:r>
              <a:rPr lang="sk-SK" sz="3600" b="1" dirty="0">
                <a:latin typeface="Trebuchet MS" pitchFamily="34" charset="0"/>
              </a:rPr>
              <a:t>000 </a:t>
            </a:r>
            <a:r>
              <a:rPr lang="en-US" sz="3600" b="1" dirty="0" err="1" smtClean="0">
                <a:latin typeface="Trebuchet MS" pitchFamily="34" charset="0"/>
              </a:rPr>
              <a:t>clienti</a:t>
            </a:r>
            <a:r>
              <a:rPr lang="en-US" sz="3600" b="1" dirty="0" smtClean="0">
                <a:latin typeface="Trebuchet MS" pitchFamily="34" charset="0"/>
              </a:rPr>
              <a:t> in 9 </a:t>
            </a:r>
            <a:r>
              <a:rPr lang="en-US" sz="3600" b="1" dirty="0" err="1" smtClean="0">
                <a:latin typeface="Trebuchet MS" pitchFamily="34" charset="0"/>
              </a:rPr>
              <a:t>tari</a:t>
            </a:r>
            <a:endParaRPr lang="sk-SK" sz="3600" b="1" dirty="0">
              <a:latin typeface="Trebuchet MS"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3709988" y="981075"/>
            <a:ext cx="1258887" cy="828675"/>
          </a:xfrm>
          <a:prstGeom prst="rect">
            <a:avLst/>
          </a:prstGeom>
          <a:noFill/>
          <a:ln w="9525" algn="in">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361950" y="950913"/>
            <a:ext cx="1258888" cy="811212"/>
          </a:xfrm>
          <a:prstGeom prst="rect">
            <a:avLst/>
          </a:prstGeom>
          <a:noFill/>
          <a:ln w="9525" algn="in">
            <a:noFill/>
            <a:miter lim="800000"/>
            <a:headEnd/>
            <a:tailEnd/>
          </a:ln>
        </p:spPr>
      </p:pic>
      <p:pic>
        <p:nvPicPr>
          <p:cNvPr id="27652" name="Picture 4"/>
          <p:cNvPicPr>
            <a:picLocks noChangeAspect="1" noChangeArrowheads="1"/>
          </p:cNvPicPr>
          <p:nvPr/>
        </p:nvPicPr>
        <p:blipFill>
          <a:blip r:embed="rId5" cstate="print"/>
          <a:srcRect/>
          <a:stretch>
            <a:fillRect/>
          </a:stretch>
        </p:blipFill>
        <p:spPr bwMode="auto">
          <a:xfrm>
            <a:off x="4213225" y="2276475"/>
            <a:ext cx="1547813" cy="423863"/>
          </a:xfrm>
          <a:prstGeom prst="rect">
            <a:avLst/>
          </a:prstGeom>
          <a:noFill/>
          <a:ln w="9525" algn="in">
            <a:noFill/>
            <a:miter lim="800000"/>
            <a:headEnd/>
            <a:tailEnd/>
          </a:ln>
        </p:spPr>
      </p:pic>
      <p:pic>
        <p:nvPicPr>
          <p:cNvPr id="27653" name="Picture 5"/>
          <p:cNvPicPr>
            <a:picLocks noChangeAspect="1" noChangeArrowheads="1"/>
          </p:cNvPicPr>
          <p:nvPr/>
        </p:nvPicPr>
        <p:blipFill>
          <a:blip r:embed="rId6" cstate="print"/>
          <a:srcRect/>
          <a:stretch>
            <a:fillRect/>
          </a:stretch>
        </p:blipFill>
        <p:spPr bwMode="auto">
          <a:xfrm>
            <a:off x="1873250" y="950913"/>
            <a:ext cx="1619250" cy="968375"/>
          </a:xfrm>
          <a:prstGeom prst="rect">
            <a:avLst/>
          </a:prstGeom>
          <a:noFill/>
          <a:ln w="9525" algn="in">
            <a:noFill/>
            <a:miter lim="800000"/>
            <a:headEnd/>
            <a:tailEnd/>
          </a:ln>
        </p:spPr>
      </p:pic>
      <p:pic>
        <p:nvPicPr>
          <p:cNvPr id="27654" name="Picture 6"/>
          <p:cNvPicPr>
            <a:picLocks noChangeAspect="1" noChangeArrowheads="1"/>
          </p:cNvPicPr>
          <p:nvPr/>
        </p:nvPicPr>
        <p:blipFill>
          <a:blip r:embed="rId7" cstate="print"/>
          <a:srcRect/>
          <a:stretch>
            <a:fillRect/>
          </a:stretch>
        </p:blipFill>
        <p:spPr bwMode="auto">
          <a:xfrm>
            <a:off x="2341563" y="3032125"/>
            <a:ext cx="935037" cy="936625"/>
          </a:xfrm>
          <a:prstGeom prst="rect">
            <a:avLst/>
          </a:prstGeom>
          <a:noFill/>
          <a:ln w="9525" algn="in">
            <a:noFill/>
            <a:miter lim="800000"/>
            <a:headEnd/>
            <a:tailEnd/>
          </a:ln>
        </p:spPr>
      </p:pic>
      <p:pic>
        <p:nvPicPr>
          <p:cNvPr id="27655" name="Picture 7"/>
          <p:cNvPicPr>
            <a:picLocks noChangeAspect="1" noChangeArrowheads="1"/>
          </p:cNvPicPr>
          <p:nvPr/>
        </p:nvPicPr>
        <p:blipFill>
          <a:blip r:embed="rId8" cstate="print"/>
          <a:srcRect/>
          <a:stretch>
            <a:fillRect/>
          </a:stretch>
        </p:blipFill>
        <p:spPr bwMode="auto">
          <a:xfrm>
            <a:off x="2486025" y="2168525"/>
            <a:ext cx="1439863" cy="639763"/>
          </a:xfrm>
          <a:prstGeom prst="rect">
            <a:avLst/>
          </a:prstGeom>
          <a:noFill/>
          <a:ln w="9525" algn="in">
            <a:noFill/>
            <a:miter lim="800000"/>
            <a:headEnd/>
            <a:tailEnd/>
          </a:ln>
        </p:spPr>
      </p:pic>
      <p:pic>
        <p:nvPicPr>
          <p:cNvPr id="27656" name="Picture 8"/>
          <p:cNvPicPr>
            <a:picLocks noChangeAspect="1" noChangeArrowheads="1"/>
          </p:cNvPicPr>
          <p:nvPr/>
        </p:nvPicPr>
        <p:blipFill>
          <a:blip r:embed="rId9" cstate="print"/>
          <a:srcRect/>
          <a:stretch>
            <a:fillRect/>
          </a:stretch>
        </p:blipFill>
        <p:spPr bwMode="auto">
          <a:xfrm>
            <a:off x="5292725" y="1052513"/>
            <a:ext cx="1331913" cy="652462"/>
          </a:xfrm>
          <a:prstGeom prst="rect">
            <a:avLst/>
          </a:prstGeom>
          <a:noFill/>
          <a:ln w="9525" algn="in">
            <a:noFill/>
            <a:miter lim="800000"/>
            <a:headEnd/>
            <a:tailEnd/>
          </a:ln>
        </p:spPr>
      </p:pic>
      <p:pic>
        <p:nvPicPr>
          <p:cNvPr id="27657" name="Picture 9"/>
          <p:cNvPicPr>
            <a:picLocks noChangeAspect="1" noChangeArrowheads="1"/>
          </p:cNvPicPr>
          <p:nvPr/>
        </p:nvPicPr>
        <p:blipFill>
          <a:blip r:embed="rId10" cstate="print"/>
          <a:srcRect/>
          <a:stretch>
            <a:fillRect/>
          </a:stretch>
        </p:blipFill>
        <p:spPr bwMode="auto">
          <a:xfrm>
            <a:off x="396875" y="2170113"/>
            <a:ext cx="1763713" cy="579437"/>
          </a:xfrm>
          <a:prstGeom prst="rect">
            <a:avLst/>
          </a:prstGeom>
          <a:noFill/>
          <a:ln w="9525" algn="in">
            <a:noFill/>
            <a:miter lim="800000"/>
            <a:headEnd/>
            <a:tailEnd/>
          </a:ln>
        </p:spPr>
      </p:pic>
      <p:pic>
        <p:nvPicPr>
          <p:cNvPr id="27658" name="Picture 10"/>
          <p:cNvPicPr>
            <a:picLocks noChangeAspect="1" noChangeArrowheads="1"/>
          </p:cNvPicPr>
          <p:nvPr/>
        </p:nvPicPr>
        <p:blipFill>
          <a:blip r:embed="rId11" cstate="print"/>
          <a:srcRect/>
          <a:stretch>
            <a:fillRect/>
          </a:stretch>
        </p:blipFill>
        <p:spPr bwMode="auto">
          <a:xfrm>
            <a:off x="396875" y="3084513"/>
            <a:ext cx="1547813" cy="898525"/>
          </a:xfrm>
          <a:prstGeom prst="rect">
            <a:avLst/>
          </a:prstGeom>
          <a:noFill/>
          <a:ln w="9525" algn="in">
            <a:noFill/>
            <a:miter lim="800000"/>
            <a:headEnd/>
            <a:tailEnd/>
          </a:ln>
        </p:spPr>
      </p:pic>
      <p:pic>
        <p:nvPicPr>
          <p:cNvPr id="27659" name="Picture 12"/>
          <p:cNvPicPr>
            <a:picLocks noChangeAspect="1" noChangeArrowheads="1"/>
          </p:cNvPicPr>
          <p:nvPr/>
        </p:nvPicPr>
        <p:blipFill>
          <a:blip r:embed="rId12" cstate="print"/>
          <a:srcRect t="34430" b="23865"/>
          <a:stretch>
            <a:fillRect/>
          </a:stretch>
        </p:blipFill>
        <p:spPr bwMode="auto">
          <a:xfrm>
            <a:off x="3708400" y="3141663"/>
            <a:ext cx="1584325" cy="660400"/>
          </a:xfrm>
          <a:prstGeom prst="rect">
            <a:avLst/>
          </a:prstGeom>
          <a:noFill/>
          <a:ln w="9525" algn="in">
            <a:noFill/>
            <a:miter lim="800000"/>
            <a:headEnd/>
            <a:tailEnd/>
          </a:ln>
        </p:spPr>
      </p:pic>
      <p:pic>
        <p:nvPicPr>
          <p:cNvPr id="27660" name="Picture 13"/>
          <p:cNvPicPr>
            <a:picLocks noChangeAspect="1" noChangeArrowheads="1"/>
          </p:cNvPicPr>
          <p:nvPr/>
        </p:nvPicPr>
        <p:blipFill>
          <a:blip r:embed="rId13" cstate="print"/>
          <a:srcRect/>
          <a:stretch>
            <a:fillRect/>
          </a:stretch>
        </p:blipFill>
        <p:spPr bwMode="auto">
          <a:xfrm>
            <a:off x="7019925" y="981075"/>
            <a:ext cx="1944688" cy="649288"/>
          </a:xfrm>
          <a:prstGeom prst="rect">
            <a:avLst/>
          </a:prstGeom>
          <a:noFill/>
          <a:ln w="9525" algn="in">
            <a:noFill/>
            <a:miter lim="800000"/>
            <a:headEnd/>
            <a:tailEnd/>
          </a:ln>
        </p:spPr>
      </p:pic>
      <p:pic>
        <p:nvPicPr>
          <p:cNvPr id="27661" name="Picture 14"/>
          <p:cNvPicPr>
            <a:picLocks noChangeAspect="1" noChangeArrowheads="1"/>
          </p:cNvPicPr>
          <p:nvPr/>
        </p:nvPicPr>
        <p:blipFill>
          <a:blip r:embed="rId14" cstate="print"/>
          <a:srcRect/>
          <a:stretch>
            <a:fillRect/>
          </a:stretch>
        </p:blipFill>
        <p:spPr bwMode="auto">
          <a:xfrm>
            <a:off x="6156325" y="2060575"/>
            <a:ext cx="2160588" cy="630238"/>
          </a:xfrm>
          <a:prstGeom prst="rect">
            <a:avLst/>
          </a:prstGeom>
          <a:noFill/>
          <a:ln w="9525" algn="in">
            <a:noFill/>
            <a:miter lim="800000"/>
            <a:headEnd/>
            <a:tailEnd/>
          </a:ln>
        </p:spPr>
      </p:pic>
      <p:pic>
        <p:nvPicPr>
          <p:cNvPr id="27662" name="Picture 15"/>
          <p:cNvPicPr>
            <a:picLocks noChangeAspect="1" noChangeArrowheads="1"/>
          </p:cNvPicPr>
          <p:nvPr/>
        </p:nvPicPr>
        <p:blipFill>
          <a:blip r:embed="rId15" cstate="print"/>
          <a:srcRect/>
          <a:stretch>
            <a:fillRect/>
          </a:stretch>
        </p:blipFill>
        <p:spPr bwMode="auto">
          <a:xfrm>
            <a:off x="323850" y="3932238"/>
            <a:ext cx="863600" cy="692150"/>
          </a:xfrm>
          <a:prstGeom prst="rect">
            <a:avLst/>
          </a:prstGeom>
          <a:noFill/>
          <a:ln w="9525" algn="in">
            <a:noFill/>
            <a:miter lim="800000"/>
            <a:headEnd/>
            <a:tailEnd/>
          </a:ln>
        </p:spPr>
      </p:pic>
      <p:pic>
        <p:nvPicPr>
          <p:cNvPr id="27663" name="Picture 16"/>
          <p:cNvPicPr>
            <a:picLocks noChangeAspect="1" noChangeArrowheads="1"/>
          </p:cNvPicPr>
          <p:nvPr/>
        </p:nvPicPr>
        <p:blipFill>
          <a:blip r:embed="rId16" cstate="print"/>
          <a:srcRect/>
          <a:stretch>
            <a:fillRect/>
          </a:stretch>
        </p:blipFill>
        <p:spPr bwMode="auto">
          <a:xfrm>
            <a:off x="5795963" y="3068638"/>
            <a:ext cx="717550" cy="719137"/>
          </a:xfrm>
          <a:prstGeom prst="rect">
            <a:avLst/>
          </a:prstGeom>
          <a:noFill/>
          <a:ln w="9525" algn="in">
            <a:noFill/>
            <a:miter lim="800000"/>
            <a:headEnd/>
            <a:tailEnd/>
          </a:ln>
        </p:spPr>
      </p:pic>
      <p:pic>
        <p:nvPicPr>
          <p:cNvPr id="27664" name="Picture 17"/>
          <p:cNvPicPr>
            <a:picLocks noChangeAspect="1" noChangeArrowheads="1"/>
          </p:cNvPicPr>
          <p:nvPr/>
        </p:nvPicPr>
        <p:blipFill>
          <a:blip r:embed="rId17" cstate="print"/>
          <a:srcRect b="18422"/>
          <a:stretch>
            <a:fillRect/>
          </a:stretch>
        </p:blipFill>
        <p:spPr bwMode="auto">
          <a:xfrm>
            <a:off x="395288" y="5157788"/>
            <a:ext cx="2519362" cy="609600"/>
          </a:xfrm>
          <a:prstGeom prst="rect">
            <a:avLst/>
          </a:prstGeom>
          <a:noFill/>
          <a:ln w="9525" algn="in">
            <a:noFill/>
            <a:miter lim="800000"/>
            <a:headEnd/>
            <a:tailEnd/>
          </a:ln>
        </p:spPr>
      </p:pic>
      <p:pic>
        <p:nvPicPr>
          <p:cNvPr id="27665" name="Picture 18"/>
          <p:cNvPicPr>
            <a:picLocks noChangeAspect="1" noChangeArrowheads="1"/>
          </p:cNvPicPr>
          <p:nvPr/>
        </p:nvPicPr>
        <p:blipFill>
          <a:blip r:embed="rId18" cstate="print"/>
          <a:srcRect/>
          <a:stretch>
            <a:fillRect/>
          </a:stretch>
        </p:blipFill>
        <p:spPr bwMode="auto">
          <a:xfrm>
            <a:off x="3059113" y="4076700"/>
            <a:ext cx="1223962" cy="644525"/>
          </a:xfrm>
          <a:prstGeom prst="rect">
            <a:avLst/>
          </a:prstGeom>
          <a:noFill/>
          <a:ln w="9525" algn="in">
            <a:noFill/>
            <a:miter lim="800000"/>
            <a:headEnd/>
            <a:tailEnd/>
          </a:ln>
        </p:spPr>
      </p:pic>
      <p:pic>
        <p:nvPicPr>
          <p:cNvPr id="27666" name="Picture 19"/>
          <p:cNvPicPr>
            <a:picLocks noChangeAspect="1" noChangeArrowheads="1"/>
          </p:cNvPicPr>
          <p:nvPr/>
        </p:nvPicPr>
        <p:blipFill>
          <a:blip r:embed="rId19" cstate="print"/>
          <a:srcRect t="34952" b="33553"/>
          <a:stretch>
            <a:fillRect/>
          </a:stretch>
        </p:blipFill>
        <p:spPr bwMode="auto">
          <a:xfrm>
            <a:off x="3275013" y="5229225"/>
            <a:ext cx="2089150" cy="525463"/>
          </a:xfrm>
          <a:prstGeom prst="rect">
            <a:avLst/>
          </a:prstGeom>
          <a:noFill/>
          <a:ln w="9525" algn="in">
            <a:noFill/>
            <a:miter lim="800000"/>
            <a:headEnd/>
            <a:tailEnd/>
          </a:ln>
        </p:spPr>
      </p:pic>
      <p:pic>
        <p:nvPicPr>
          <p:cNvPr id="27667" name="Picture 20"/>
          <p:cNvPicPr>
            <a:picLocks noChangeAspect="1" noChangeArrowheads="1"/>
          </p:cNvPicPr>
          <p:nvPr/>
        </p:nvPicPr>
        <p:blipFill>
          <a:blip r:embed="rId20" cstate="print"/>
          <a:srcRect/>
          <a:stretch>
            <a:fillRect/>
          </a:stretch>
        </p:blipFill>
        <p:spPr bwMode="auto">
          <a:xfrm>
            <a:off x="4859338" y="4149725"/>
            <a:ext cx="1368425" cy="481013"/>
          </a:xfrm>
          <a:prstGeom prst="rect">
            <a:avLst/>
          </a:prstGeom>
          <a:noFill/>
          <a:ln w="9525" algn="in">
            <a:noFill/>
            <a:miter lim="800000"/>
            <a:headEnd/>
            <a:tailEnd/>
          </a:ln>
        </p:spPr>
      </p:pic>
      <p:pic>
        <p:nvPicPr>
          <p:cNvPr id="27668" name="Picture 21"/>
          <p:cNvPicPr>
            <a:picLocks noChangeAspect="1" noChangeArrowheads="1"/>
          </p:cNvPicPr>
          <p:nvPr/>
        </p:nvPicPr>
        <p:blipFill>
          <a:blip r:embed="rId21" cstate="print"/>
          <a:srcRect/>
          <a:stretch>
            <a:fillRect/>
          </a:stretch>
        </p:blipFill>
        <p:spPr bwMode="auto">
          <a:xfrm>
            <a:off x="6732588" y="4005263"/>
            <a:ext cx="1189037" cy="823912"/>
          </a:xfrm>
          <a:prstGeom prst="rect">
            <a:avLst/>
          </a:prstGeom>
          <a:noFill/>
          <a:ln w="9525" algn="in">
            <a:noFill/>
            <a:miter lim="800000"/>
            <a:headEnd/>
            <a:tailEnd/>
          </a:ln>
        </p:spPr>
      </p:pic>
      <p:pic>
        <p:nvPicPr>
          <p:cNvPr id="27669" name="Picture 22"/>
          <p:cNvPicPr>
            <a:picLocks noChangeAspect="1" noChangeArrowheads="1"/>
          </p:cNvPicPr>
          <p:nvPr/>
        </p:nvPicPr>
        <p:blipFill>
          <a:blip r:embed="rId22" cstate="print"/>
          <a:srcRect/>
          <a:stretch>
            <a:fillRect/>
          </a:stretch>
        </p:blipFill>
        <p:spPr bwMode="auto">
          <a:xfrm>
            <a:off x="5867400" y="5157788"/>
            <a:ext cx="1800225" cy="600075"/>
          </a:xfrm>
          <a:prstGeom prst="rect">
            <a:avLst/>
          </a:prstGeom>
          <a:noFill/>
          <a:ln w="9525" algn="in">
            <a:noFill/>
            <a:miter lim="800000"/>
            <a:headEnd/>
            <a:tailEnd/>
          </a:ln>
        </p:spPr>
      </p:pic>
      <p:pic>
        <p:nvPicPr>
          <p:cNvPr id="27670" name="Picture 23"/>
          <p:cNvPicPr>
            <a:picLocks noChangeAspect="1" noChangeArrowheads="1"/>
          </p:cNvPicPr>
          <p:nvPr/>
        </p:nvPicPr>
        <p:blipFill>
          <a:blip r:embed="rId23" cstate="print"/>
          <a:srcRect/>
          <a:stretch>
            <a:fillRect/>
          </a:stretch>
        </p:blipFill>
        <p:spPr bwMode="auto">
          <a:xfrm>
            <a:off x="7019925" y="3141663"/>
            <a:ext cx="1368425" cy="592137"/>
          </a:xfrm>
          <a:prstGeom prst="rect">
            <a:avLst/>
          </a:prstGeom>
          <a:noFill/>
          <a:ln w="9525" algn="in">
            <a:noFill/>
            <a:miter lim="800000"/>
            <a:headEnd/>
            <a:tailEnd/>
          </a:ln>
        </p:spPr>
      </p:pic>
      <p:pic>
        <p:nvPicPr>
          <p:cNvPr id="27671" name="Picture 24"/>
          <p:cNvPicPr>
            <a:picLocks noChangeAspect="1" noChangeArrowheads="1"/>
          </p:cNvPicPr>
          <p:nvPr/>
        </p:nvPicPr>
        <p:blipFill>
          <a:blip r:embed="rId24" cstate="print"/>
          <a:srcRect/>
          <a:stretch>
            <a:fillRect/>
          </a:stretch>
        </p:blipFill>
        <p:spPr bwMode="auto">
          <a:xfrm>
            <a:off x="1547813" y="3932238"/>
            <a:ext cx="1079500" cy="917575"/>
          </a:xfrm>
          <a:prstGeom prst="rect">
            <a:avLst/>
          </a:prstGeom>
          <a:noFill/>
          <a:ln w="9525" algn="in">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109788" y="1409700"/>
            <a:ext cx="4924425" cy="4038600"/>
          </a:xfrm>
          <a:prstGeom prst="rect">
            <a:avLst/>
          </a:prstGeom>
          <a:noFill/>
          <a:ln w="9525">
            <a:noFill/>
            <a:miter lim="800000"/>
            <a:headEnd/>
            <a:tailEnd/>
          </a:ln>
        </p:spPr>
      </p:pic>
      <p:cxnSp>
        <p:nvCxnSpPr>
          <p:cNvPr id="5123" name="Rovná spojnica 4"/>
          <p:cNvCxnSpPr>
            <a:cxnSpLocks noChangeShapeType="1"/>
          </p:cNvCxnSpPr>
          <p:nvPr/>
        </p:nvCxnSpPr>
        <p:spPr bwMode="auto">
          <a:xfrm flipV="1">
            <a:off x="1258888" y="549275"/>
            <a:ext cx="6265862" cy="4895850"/>
          </a:xfrm>
          <a:prstGeom prst="line">
            <a:avLst/>
          </a:prstGeom>
          <a:noFill/>
          <a:ln w="63500" algn="ctr">
            <a:solidFill>
              <a:srgbClr val="FF0000"/>
            </a:solidFill>
            <a:round/>
            <a:headEnd/>
            <a:tailEn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dĺžnik 8"/>
          <p:cNvSpPr>
            <a:spLocks noChangeArrowheads="1"/>
          </p:cNvSpPr>
          <p:nvPr/>
        </p:nvSpPr>
        <p:spPr bwMode="auto">
          <a:xfrm>
            <a:off x="0" y="0"/>
            <a:ext cx="9144000" cy="6858000"/>
          </a:xfrm>
          <a:prstGeom prst="rect">
            <a:avLst/>
          </a:prstGeom>
          <a:solidFill>
            <a:srgbClr val="FF9933"/>
          </a:solidFill>
          <a:ln w="9525" algn="ctr">
            <a:noFill/>
            <a:round/>
            <a:headEnd/>
            <a:tailEnd/>
          </a:ln>
        </p:spPr>
        <p:txBody>
          <a:bodyPr/>
          <a:lstStyle/>
          <a:p>
            <a:pPr>
              <a:lnSpc>
                <a:spcPct val="95000"/>
              </a:lnSpc>
              <a:buClr>
                <a:srgbClr val="000000"/>
              </a:buClr>
              <a:buSzPct val="100000"/>
              <a:buFont typeface="Times New Roman" pitchFamily="18" charset="0"/>
              <a:buNone/>
            </a:pPr>
            <a:endParaRPr lang="sk-SK"/>
          </a:p>
        </p:txBody>
      </p:sp>
      <p:sp>
        <p:nvSpPr>
          <p:cNvPr id="28675" name="BlokTextu 10"/>
          <p:cNvSpPr txBox="1">
            <a:spLocks noChangeArrowheads="1"/>
          </p:cNvSpPr>
          <p:nvPr/>
        </p:nvSpPr>
        <p:spPr bwMode="auto">
          <a:xfrm>
            <a:off x="0" y="3068638"/>
            <a:ext cx="9144000" cy="1671227"/>
          </a:xfrm>
          <a:prstGeom prst="rect">
            <a:avLst/>
          </a:prstGeom>
          <a:noFill/>
          <a:ln w="9525">
            <a:noFill/>
            <a:miter lim="800000"/>
            <a:headEnd/>
            <a:tailEnd/>
          </a:ln>
        </p:spPr>
        <p:txBody>
          <a:bodyPr>
            <a:spAutoFit/>
          </a:bodyPr>
          <a:lstStyle/>
          <a:p>
            <a:pPr marL="742950" indent="-742950" algn="ctr">
              <a:lnSpc>
                <a:spcPct val="95000"/>
              </a:lnSpc>
              <a:buClr>
                <a:srgbClr val="000000"/>
              </a:buClr>
              <a:buSzPct val="100000"/>
              <a:buFont typeface="Times New Roman" pitchFamily="18" charset="0"/>
              <a:buNone/>
            </a:pPr>
            <a:r>
              <a:rPr lang="en-US" sz="3600" b="1" dirty="0">
                <a:latin typeface="Trebuchet MS" pitchFamily="34" charset="0"/>
              </a:rPr>
              <a:t>8</a:t>
            </a:r>
            <a:r>
              <a:rPr lang="sk-SK" sz="3600" b="1" dirty="0">
                <a:latin typeface="Trebuchet MS" pitchFamily="34" charset="0"/>
              </a:rPr>
              <a:t>. </a:t>
            </a:r>
          </a:p>
          <a:p>
            <a:pPr marL="742950" indent="-742950" algn="ctr">
              <a:lnSpc>
                <a:spcPct val="95000"/>
              </a:lnSpc>
              <a:buClr>
                <a:srgbClr val="000000"/>
              </a:buClr>
              <a:buSzPct val="100000"/>
              <a:buFont typeface="Times New Roman" pitchFamily="18" charset="0"/>
              <a:buNone/>
            </a:pPr>
            <a:r>
              <a:rPr lang="en-US" sz="3600" b="1" dirty="0" err="1" smtClean="0">
                <a:latin typeface="Trebuchet MS" pitchFamily="34" charset="0"/>
              </a:rPr>
              <a:t>Avem</a:t>
            </a:r>
            <a:r>
              <a:rPr lang="en-US" sz="3600" b="1" dirty="0" smtClean="0">
                <a:latin typeface="Trebuchet MS" pitchFamily="34" charset="0"/>
              </a:rPr>
              <a:t> </a:t>
            </a:r>
            <a:r>
              <a:rPr lang="en-US" sz="3600" b="1" dirty="0" err="1" smtClean="0">
                <a:latin typeface="Trebuchet MS" pitchFamily="34" charset="0"/>
              </a:rPr>
              <a:t>peste</a:t>
            </a:r>
            <a:r>
              <a:rPr lang="en-US" sz="3600" b="1" dirty="0" smtClean="0">
                <a:latin typeface="Trebuchet MS" pitchFamily="34" charset="0"/>
              </a:rPr>
              <a:t> 5000 de </a:t>
            </a:r>
            <a:r>
              <a:rPr lang="en-US" sz="3600" b="1" dirty="0" err="1" smtClean="0">
                <a:latin typeface="Trebuchet MS" pitchFamily="34" charset="0"/>
              </a:rPr>
              <a:t>parten</a:t>
            </a:r>
            <a:r>
              <a:rPr lang="ro-RO" sz="3600" b="1" dirty="0" smtClean="0">
                <a:latin typeface="Trebuchet MS" pitchFamily="34" charset="0"/>
              </a:rPr>
              <a:t>e</a:t>
            </a:r>
            <a:r>
              <a:rPr lang="en-US" sz="3600" b="1" dirty="0" err="1" smtClean="0">
                <a:latin typeface="Trebuchet MS" pitchFamily="34" charset="0"/>
              </a:rPr>
              <a:t>ri</a:t>
            </a:r>
            <a:r>
              <a:rPr lang="en-US" sz="3600" b="1" dirty="0" smtClean="0">
                <a:latin typeface="Trebuchet MS" pitchFamily="34" charset="0"/>
              </a:rPr>
              <a:t> </a:t>
            </a:r>
            <a:r>
              <a:rPr lang="en-US" sz="3600" b="1" dirty="0" smtClean="0">
                <a:latin typeface="Trebuchet MS" pitchFamily="34" charset="0"/>
              </a:rPr>
              <a:t>media in </a:t>
            </a:r>
            <a:r>
              <a:rPr lang="en-US" sz="3600" b="1" dirty="0" err="1" smtClean="0">
                <a:latin typeface="Trebuchet MS" pitchFamily="34" charset="0"/>
              </a:rPr>
              <a:t>cele</a:t>
            </a:r>
            <a:r>
              <a:rPr lang="en-US" sz="3600" b="1" dirty="0" smtClean="0">
                <a:latin typeface="Trebuchet MS" pitchFamily="34" charset="0"/>
              </a:rPr>
              <a:t> 9 </a:t>
            </a:r>
            <a:r>
              <a:rPr lang="en-US" sz="3600" b="1" dirty="0" err="1" smtClean="0">
                <a:latin typeface="Trebuchet MS" pitchFamily="34" charset="0"/>
              </a:rPr>
              <a:t>tari</a:t>
            </a:r>
            <a:r>
              <a:rPr lang="en-US" sz="3600" b="1" dirty="0" smtClean="0">
                <a:latin typeface="Trebuchet MS" pitchFamily="3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981075"/>
            <a:ext cx="9144000" cy="533400"/>
          </a:xfrm>
          <a:prstGeom prst="rect">
            <a:avLst/>
          </a:prstGeom>
          <a:solidFill>
            <a:srgbClr val="FF9933"/>
          </a:solidFill>
          <a:ln w="19080">
            <a:solidFill>
              <a:schemeClr val="bg1"/>
            </a:solidFill>
            <a:miter lim="800000"/>
            <a:headEnd/>
            <a:tailEnd/>
          </a:ln>
        </p:spPr>
        <p:txBody>
          <a:bodyPr wrap="none" anchor="ctr"/>
          <a:lstStyle/>
          <a:p>
            <a:pPr>
              <a:lnSpc>
                <a:spcPct val="95000"/>
              </a:lnSpc>
              <a:buClr>
                <a:srgbClr val="000000"/>
              </a:buClr>
              <a:buSzPct val="100000"/>
              <a:buFont typeface="Times New Roman" pitchFamily="18" charset="0"/>
              <a:buNone/>
            </a:pPr>
            <a:endParaRPr lang="sk-SK"/>
          </a:p>
        </p:txBody>
      </p:sp>
      <p:sp>
        <p:nvSpPr>
          <p:cNvPr id="30723" name="BlokTextu 6"/>
          <p:cNvSpPr txBox="1">
            <a:spLocks noChangeArrowheads="1"/>
          </p:cNvSpPr>
          <p:nvPr/>
        </p:nvSpPr>
        <p:spPr bwMode="auto">
          <a:xfrm>
            <a:off x="0" y="3284538"/>
            <a:ext cx="9144000" cy="442912"/>
          </a:xfrm>
          <a:prstGeom prst="rect">
            <a:avLst/>
          </a:prstGeom>
          <a:noFill/>
          <a:ln w="9525">
            <a:noFill/>
            <a:miter lim="800000"/>
            <a:headEnd/>
            <a:tailEnd/>
          </a:ln>
        </p:spPr>
        <p:txBody>
          <a:bodyPr>
            <a:spAutoFit/>
          </a:bodyPr>
          <a:lstStyle/>
          <a:p>
            <a:pPr algn="ctr">
              <a:lnSpc>
                <a:spcPct val="95000"/>
              </a:lnSpc>
              <a:buClr>
                <a:srgbClr val="000000"/>
              </a:buClr>
              <a:buSzPct val="100000"/>
              <a:buFont typeface="Times New Roman" pitchFamily="18" charset="0"/>
              <a:buNone/>
            </a:pPr>
            <a:r>
              <a:rPr lang="en-US" b="1" dirty="0" err="1" smtClean="0">
                <a:solidFill>
                  <a:srgbClr val="000000"/>
                </a:solidFill>
                <a:latin typeface="Trebuchet MS" pitchFamily="34" charset="0"/>
              </a:rPr>
              <a:t>Dakujem</a:t>
            </a:r>
            <a:r>
              <a:rPr lang="en-US" b="1" dirty="0" smtClean="0">
                <a:solidFill>
                  <a:srgbClr val="000000"/>
                </a:solidFill>
                <a:latin typeface="Trebuchet MS" pitchFamily="34" charset="0"/>
              </a:rPr>
              <a:t> = </a:t>
            </a:r>
            <a:r>
              <a:rPr lang="en-US" b="1" dirty="0" err="1" smtClean="0">
                <a:solidFill>
                  <a:srgbClr val="000000"/>
                </a:solidFill>
                <a:latin typeface="Trebuchet MS" pitchFamily="34" charset="0"/>
              </a:rPr>
              <a:t>Multumesc</a:t>
            </a:r>
            <a:r>
              <a:rPr lang="en-US" b="1" dirty="0" smtClean="0">
                <a:solidFill>
                  <a:srgbClr val="000000"/>
                </a:solidFill>
                <a:latin typeface="Trebuchet MS" pitchFamily="34" charset="0"/>
              </a:rPr>
              <a:t> in </a:t>
            </a:r>
            <a:r>
              <a:rPr lang="en-US" b="1" dirty="0" err="1" smtClean="0">
                <a:solidFill>
                  <a:srgbClr val="000000"/>
                </a:solidFill>
                <a:latin typeface="Trebuchet MS" pitchFamily="34" charset="0"/>
              </a:rPr>
              <a:t>limba</a:t>
            </a:r>
            <a:r>
              <a:rPr lang="en-US" b="1" dirty="0" smtClean="0">
                <a:solidFill>
                  <a:srgbClr val="000000"/>
                </a:solidFill>
                <a:latin typeface="Trebuchet MS" pitchFamily="34" charset="0"/>
              </a:rPr>
              <a:t> </a:t>
            </a:r>
            <a:r>
              <a:rPr lang="en-US" b="1" dirty="0" err="1" smtClean="0">
                <a:solidFill>
                  <a:srgbClr val="000000"/>
                </a:solidFill>
                <a:latin typeface="Trebuchet MS" pitchFamily="34" charset="0"/>
              </a:rPr>
              <a:t>Slovaca</a:t>
            </a:r>
            <a:endParaRPr lang="sk-SK" dirty="0"/>
          </a:p>
        </p:txBody>
      </p:sp>
      <p:sp>
        <p:nvSpPr>
          <p:cNvPr id="4" name="TextBox 3"/>
          <p:cNvSpPr txBox="1"/>
          <p:nvPr/>
        </p:nvSpPr>
        <p:spPr>
          <a:xfrm>
            <a:off x="3000364" y="3786190"/>
            <a:ext cx="3143240" cy="830997"/>
          </a:xfrm>
          <a:prstGeom prst="rect">
            <a:avLst/>
          </a:prstGeom>
          <a:noFill/>
        </p:spPr>
        <p:txBody>
          <a:bodyPr wrap="square" rtlCol="0">
            <a:spAutoFit/>
          </a:bodyPr>
          <a:lstStyle/>
          <a:p>
            <a:pPr algn="ctr"/>
            <a:r>
              <a:rPr lang="en-US" dirty="0" err="1" smtClean="0">
                <a:solidFill>
                  <a:srgbClr val="FF9933"/>
                </a:solidFill>
              </a:rPr>
              <a:t>Bobal</a:t>
            </a:r>
            <a:r>
              <a:rPr lang="en-US" dirty="0" smtClean="0">
                <a:solidFill>
                  <a:srgbClr val="FF9933"/>
                </a:solidFill>
              </a:rPr>
              <a:t> Ivan</a:t>
            </a:r>
          </a:p>
          <a:p>
            <a:pPr algn="ctr"/>
            <a:r>
              <a:rPr lang="en-US" dirty="0" smtClean="0">
                <a:solidFill>
                  <a:srgbClr val="FF9933"/>
                </a:solidFill>
                <a:hlinkClick r:id="rId3"/>
              </a:rPr>
              <a:t>Ivan.bobal@etarget.ro</a:t>
            </a:r>
            <a:endParaRPr lang="en-US" dirty="0" smtClean="0">
              <a:solidFill>
                <a:srgbClr val="FF9933"/>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tretch>
            <a:fillRect/>
          </a:stretch>
        </p:blipFill>
        <p:spPr bwMode="auto">
          <a:xfrm>
            <a:off x="372804" y="1437446"/>
            <a:ext cx="8275752" cy="3473996"/>
          </a:xfrm>
          <a:prstGeom prst="rect">
            <a:avLst/>
          </a:prstGeom>
          <a:noFill/>
          <a:ln w="9525">
            <a:noFill/>
            <a:miter lim="800000"/>
            <a:headEnd/>
            <a:tailEnd/>
          </a:ln>
        </p:spPr>
      </p:pic>
      <p:pic>
        <p:nvPicPr>
          <p:cNvPr id="3" name="Picture 2" descr="CanCan.JPG"/>
          <p:cNvPicPr>
            <a:picLocks noChangeAspect="1"/>
          </p:cNvPicPr>
          <p:nvPr/>
        </p:nvPicPr>
        <p:blipFill>
          <a:blip r:embed="rId4" cstate="print"/>
          <a:stretch>
            <a:fillRect/>
          </a:stretch>
        </p:blipFill>
        <p:spPr>
          <a:xfrm>
            <a:off x="428596" y="5643578"/>
            <a:ext cx="2152650" cy="8191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tretch>
            <a:fillRect/>
          </a:stretch>
        </p:blipFill>
        <p:spPr bwMode="auto">
          <a:xfrm>
            <a:off x="372804" y="1441747"/>
            <a:ext cx="8275752" cy="3465395"/>
          </a:xfrm>
          <a:prstGeom prst="rect">
            <a:avLst/>
          </a:prstGeom>
          <a:noFill/>
          <a:ln w="9525">
            <a:noFill/>
            <a:miter lim="800000"/>
            <a:headEnd/>
            <a:tailEnd/>
          </a:ln>
        </p:spPr>
      </p:pic>
      <p:pic>
        <p:nvPicPr>
          <p:cNvPr id="3" name="Picture 2" descr="logo-libertatea-nou.jpg"/>
          <p:cNvPicPr>
            <a:picLocks noChangeAspect="1"/>
          </p:cNvPicPr>
          <p:nvPr/>
        </p:nvPicPr>
        <p:blipFill>
          <a:blip r:embed="rId4" cstate="print"/>
          <a:stretch>
            <a:fillRect/>
          </a:stretch>
        </p:blipFill>
        <p:spPr>
          <a:xfrm>
            <a:off x="357158" y="5572140"/>
            <a:ext cx="952500" cy="952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tretch>
            <a:fillRect/>
          </a:stretch>
        </p:blipFill>
        <p:spPr bwMode="auto">
          <a:xfrm>
            <a:off x="375834" y="1441747"/>
            <a:ext cx="8269692" cy="3465395"/>
          </a:xfrm>
          <a:prstGeom prst="rect">
            <a:avLst/>
          </a:prstGeom>
          <a:noFill/>
          <a:ln w="9525">
            <a:noFill/>
            <a:miter lim="800000"/>
            <a:headEnd/>
            <a:tailEnd/>
          </a:ln>
        </p:spPr>
      </p:pic>
      <p:pic>
        <p:nvPicPr>
          <p:cNvPr id="3" name="Picture 2" descr="img_logo.gif"/>
          <p:cNvPicPr>
            <a:picLocks noChangeAspect="1"/>
          </p:cNvPicPr>
          <p:nvPr/>
        </p:nvPicPr>
        <p:blipFill>
          <a:blip r:embed="rId4" cstate="print"/>
          <a:stretch>
            <a:fillRect/>
          </a:stretch>
        </p:blipFill>
        <p:spPr>
          <a:xfrm>
            <a:off x="357158" y="6000768"/>
            <a:ext cx="1666875" cy="4095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755650" y="2420938"/>
            <a:ext cx="7770813" cy="1433512"/>
          </a:xfrm>
        </p:spPr>
        <p:txBody>
          <a:bodyPr/>
          <a:lstStyle/>
          <a:p>
            <a:r>
              <a:rPr lang="en-US" dirty="0" err="1" smtClean="0">
                <a:latin typeface="Trebuchet MS" pitchFamily="34" charset="0"/>
              </a:rPr>
              <a:t>Suntem</a:t>
            </a:r>
            <a:r>
              <a:rPr lang="en-US" dirty="0" smtClean="0">
                <a:latin typeface="Trebuchet MS" pitchFamily="34" charset="0"/>
              </a:rPr>
              <a:t> </a:t>
            </a:r>
            <a:r>
              <a:rPr lang="en-US" dirty="0" err="1" smtClean="0">
                <a:latin typeface="Trebuchet MS" pitchFamily="34" charset="0"/>
              </a:rPr>
              <a:t>mai</a:t>
            </a:r>
            <a:r>
              <a:rPr lang="en-US" dirty="0" smtClean="0">
                <a:latin typeface="Trebuchet MS" pitchFamily="34" charset="0"/>
              </a:rPr>
              <a:t> </a:t>
            </a:r>
            <a:r>
              <a:rPr lang="en-US" dirty="0" err="1" smtClean="0">
                <a:latin typeface="Trebuchet MS" pitchFamily="34" charset="0"/>
              </a:rPr>
              <a:t>apropiati</a:t>
            </a:r>
            <a:r>
              <a:rPr lang="en-US" dirty="0" smtClean="0">
                <a:latin typeface="Trebuchet MS" pitchFamily="34" charset="0"/>
              </a:rPr>
              <a:t> </a:t>
            </a:r>
            <a:r>
              <a:rPr lang="en-US" dirty="0" err="1" smtClean="0">
                <a:latin typeface="Trebuchet MS" pitchFamily="34" charset="0"/>
              </a:rPr>
              <a:t>printului</a:t>
            </a:r>
            <a:r>
              <a:rPr lang="en-US" dirty="0" smtClean="0">
                <a:latin typeface="Trebuchet MS" pitchFamily="34" charset="0"/>
              </a:rPr>
              <a:t>, </a:t>
            </a:r>
            <a:r>
              <a:rPr lang="en-US" dirty="0" err="1" smtClean="0">
                <a:latin typeface="Trebuchet MS" pitchFamily="34" charset="0"/>
              </a:rPr>
              <a:t>radioului</a:t>
            </a:r>
            <a:r>
              <a:rPr lang="en-US" dirty="0" smtClean="0">
                <a:latin typeface="Trebuchet MS" pitchFamily="34" charset="0"/>
              </a:rPr>
              <a:t> </a:t>
            </a:r>
            <a:r>
              <a:rPr lang="en-US" dirty="0" err="1" smtClean="0">
                <a:latin typeface="Trebuchet MS" pitchFamily="34" charset="0"/>
              </a:rPr>
              <a:t>si</a:t>
            </a:r>
            <a:r>
              <a:rPr lang="en-US" dirty="0" smtClean="0">
                <a:latin typeface="Trebuchet MS" pitchFamily="34" charset="0"/>
              </a:rPr>
              <a:t> </a:t>
            </a:r>
            <a:r>
              <a:rPr lang="en-US" dirty="0" err="1" smtClean="0">
                <a:latin typeface="Trebuchet MS" pitchFamily="34" charset="0"/>
              </a:rPr>
              <a:t>bil</a:t>
            </a:r>
            <a:r>
              <a:rPr lang="ro-RO" dirty="0" smtClean="0">
                <a:latin typeface="Trebuchet MS" pitchFamily="34" charset="0"/>
              </a:rPr>
              <a:t>l</a:t>
            </a:r>
            <a:r>
              <a:rPr lang="en-US" dirty="0" err="1" smtClean="0">
                <a:latin typeface="Trebuchet MS" pitchFamily="34" charset="0"/>
              </a:rPr>
              <a:t>bo</a:t>
            </a:r>
            <a:r>
              <a:rPr lang="ro-RO" dirty="0" smtClean="0">
                <a:latin typeface="Trebuchet MS" pitchFamily="34" charset="0"/>
              </a:rPr>
              <a:t>a</a:t>
            </a:r>
            <a:r>
              <a:rPr lang="en-US" dirty="0" err="1" smtClean="0">
                <a:latin typeface="Trebuchet MS" pitchFamily="34" charset="0"/>
              </a:rPr>
              <a:t>rdurilor</a:t>
            </a:r>
            <a:r>
              <a:rPr lang="en-US" dirty="0" smtClean="0">
                <a:latin typeface="Trebuchet MS" pitchFamily="34" charset="0"/>
              </a:rPr>
              <a:t> </a:t>
            </a:r>
            <a:r>
              <a:rPr lang="sk-SK" dirty="0" smtClean="0">
                <a:latin typeface="Trebuchet MS" pitchFamily="34" charset="0"/>
              </a:rPr>
              <a:t/>
            </a:r>
            <a:br>
              <a:rPr lang="sk-SK" dirty="0" smtClean="0">
                <a:latin typeface="Trebuchet MS" pitchFamily="34" charset="0"/>
              </a:rPr>
            </a:br>
            <a:endParaRPr lang="sk-SK" dirty="0" smtClean="0">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755650" y="2420938"/>
            <a:ext cx="7770813" cy="1433512"/>
          </a:xfrm>
        </p:spPr>
        <p:txBody>
          <a:bodyPr/>
          <a:lstStyle/>
          <a:p>
            <a:r>
              <a:rPr lang="en-US" dirty="0" err="1" smtClean="0">
                <a:latin typeface="Trebuchet MS" pitchFamily="34" charset="0"/>
              </a:rPr>
              <a:t>Suntem</a:t>
            </a:r>
            <a:r>
              <a:rPr lang="en-US" dirty="0" smtClean="0">
                <a:latin typeface="Trebuchet MS" pitchFamily="34" charset="0"/>
              </a:rPr>
              <a:t> </a:t>
            </a:r>
            <a:r>
              <a:rPr lang="en-US" dirty="0" err="1" smtClean="0">
                <a:latin typeface="Trebuchet MS" pitchFamily="34" charset="0"/>
              </a:rPr>
              <a:t>continuarea</a:t>
            </a:r>
            <a:r>
              <a:rPr lang="en-US" dirty="0" smtClean="0">
                <a:latin typeface="Trebuchet MS" pitchFamily="34" charset="0"/>
              </a:rPr>
              <a:t> </a:t>
            </a:r>
            <a:r>
              <a:rPr lang="en-US" dirty="0" err="1" smtClean="0">
                <a:latin typeface="Trebuchet MS" pitchFamily="34" charset="0"/>
              </a:rPr>
              <a:t>reclamelor</a:t>
            </a:r>
            <a:r>
              <a:rPr lang="en-US" dirty="0" smtClean="0">
                <a:latin typeface="Trebuchet MS" pitchFamily="34" charset="0"/>
              </a:rPr>
              <a:t> TV</a:t>
            </a:r>
            <a:endParaRPr lang="sk-SK" dirty="0" smtClean="0">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755650" y="2420938"/>
            <a:ext cx="7770813" cy="1433512"/>
          </a:xfrm>
        </p:spPr>
        <p:txBody>
          <a:bodyPr/>
          <a:lstStyle/>
          <a:p>
            <a:r>
              <a:rPr lang="sk-SK" b="1" dirty="0" smtClean="0">
                <a:latin typeface="Trebuchet MS" pitchFamily="34" charset="0"/>
              </a:rPr>
              <a:t>SEARCH ENGINE</a:t>
            </a:r>
            <a:r>
              <a:rPr lang="sk-SK" dirty="0" smtClean="0">
                <a:latin typeface="Trebuchet MS" pitchFamily="34" charset="0"/>
              </a:rPr>
              <a:t/>
            </a:r>
            <a:br>
              <a:rPr lang="sk-SK" dirty="0" smtClean="0">
                <a:latin typeface="Trebuchet MS" pitchFamily="34" charset="0"/>
              </a:rPr>
            </a:br>
            <a:r>
              <a:rPr lang="en-US" dirty="0" err="1" smtClean="0">
                <a:latin typeface="Trebuchet MS" pitchFamily="34" charset="0"/>
              </a:rPr>
              <a:t>reactioneaza</a:t>
            </a:r>
            <a:r>
              <a:rPr lang="en-US" dirty="0" smtClean="0">
                <a:latin typeface="Trebuchet MS" pitchFamily="34" charset="0"/>
              </a:rPr>
              <a:t> la </a:t>
            </a:r>
            <a:r>
              <a:rPr lang="en-US" dirty="0" err="1" smtClean="0">
                <a:latin typeface="Trebuchet MS" pitchFamily="34" charset="0"/>
              </a:rPr>
              <a:t>cerere</a:t>
            </a:r>
            <a:r>
              <a:rPr lang="sk-SK" dirty="0" smtClean="0">
                <a:latin typeface="Trebuchet MS" pitchFamily="34" charset="0"/>
              </a:rPr>
              <a:t/>
            </a:r>
            <a:br>
              <a:rPr lang="sk-SK" dirty="0" smtClean="0">
                <a:latin typeface="Trebuchet MS" pitchFamily="34" charset="0"/>
              </a:rPr>
            </a:br>
            <a:r>
              <a:rPr lang="sk-SK" dirty="0" smtClean="0">
                <a:latin typeface="Trebuchet MS" pitchFamily="34" charset="0"/>
              </a:rPr>
              <a:t/>
            </a:r>
            <a:br>
              <a:rPr lang="sk-SK" dirty="0" smtClean="0">
                <a:latin typeface="Trebuchet MS" pitchFamily="34" charset="0"/>
              </a:rPr>
            </a:br>
            <a:r>
              <a:rPr lang="sk-SK" b="1" dirty="0" smtClean="0">
                <a:latin typeface="Trebuchet MS" pitchFamily="34" charset="0"/>
              </a:rPr>
              <a:t>ETARGET</a:t>
            </a:r>
            <a:r>
              <a:rPr lang="sk-SK" dirty="0" smtClean="0">
                <a:latin typeface="Trebuchet MS" pitchFamily="34" charset="0"/>
              </a:rPr>
              <a:t/>
            </a:r>
            <a:br>
              <a:rPr lang="sk-SK" dirty="0" smtClean="0">
                <a:latin typeface="Trebuchet MS" pitchFamily="34" charset="0"/>
              </a:rPr>
            </a:br>
            <a:r>
              <a:rPr lang="en-US" dirty="0" err="1" smtClean="0">
                <a:latin typeface="Trebuchet MS" pitchFamily="34" charset="0"/>
              </a:rPr>
              <a:t>cre</a:t>
            </a:r>
            <a:r>
              <a:rPr lang="ro-RO" dirty="0" smtClean="0">
                <a:latin typeface="Trebuchet MS" pitchFamily="34" charset="0"/>
              </a:rPr>
              <a:t>e</a:t>
            </a:r>
            <a:r>
              <a:rPr lang="en-US" dirty="0" err="1" smtClean="0">
                <a:latin typeface="Trebuchet MS" pitchFamily="34" charset="0"/>
              </a:rPr>
              <a:t>aza</a:t>
            </a:r>
            <a:r>
              <a:rPr lang="en-US" dirty="0" smtClean="0">
                <a:latin typeface="Trebuchet MS" pitchFamily="34" charset="0"/>
              </a:rPr>
              <a:t> </a:t>
            </a:r>
            <a:r>
              <a:rPr lang="en-US" dirty="0" err="1" smtClean="0">
                <a:latin typeface="Trebuchet MS" pitchFamily="34" charset="0"/>
              </a:rPr>
              <a:t>cerere</a:t>
            </a:r>
            <a:endParaRPr lang="sk-SK" dirty="0" smtClean="0">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dvolený návr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redvolený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dvolený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dvolený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dvolený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TotalTime>
  <Words>874</Words>
  <Application>Microsoft Office PowerPoint</Application>
  <PresentationFormat>On-screen Show (4:3)</PresentationFormat>
  <Paragraphs>122</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Predvolený návrh</vt:lpstr>
      <vt:lpstr>Slide 1</vt:lpstr>
      <vt:lpstr>Slide 2</vt:lpstr>
      <vt:lpstr>Slide 3</vt:lpstr>
      <vt:lpstr>Slide 4</vt:lpstr>
      <vt:lpstr>Slide 5</vt:lpstr>
      <vt:lpstr>Slide 6</vt:lpstr>
      <vt:lpstr>Suntem mai apropiati printului, radioului si billboardurilor  </vt:lpstr>
      <vt:lpstr>Suntem continuarea reclamelor TV</vt:lpstr>
      <vt:lpstr>SEARCH ENGINE reactioneaza la cerere  ETARGET creeaza cerere</vt:lpstr>
      <vt:lpstr>Slide 10</vt:lpstr>
      <vt:lpstr>Slide 11</vt:lpstr>
      <vt:lpstr>Slide 12</vt:lpstr>
      <vt:lpstr>Slide 13</vt:lpstr>
      <vt:lpstr>Slide 14</vt:lpstr>
      <vt:lpstr>Slide 15</vt:lpstr>
      <vt:lpstr>Slide 16</vt:lpstr>
      <vt:lpstr>@enedelcu: Daca faci un AD de calitate, userii de pe Facebook  (si nu numai)  il vad ca pe un continut, nu ca pe o reclama #RoNewMedia</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Srednje  i  Istočno Evropski davalac PPC (pay-per-click) ciljne reklame www.etarget.eu</dc:title>
  <dc:creator>Ivo</dc:creator>
  <cp:lastModifiedBy>Olivian BREDA</cp:lastModifiedBy>
  <cp:revision>172</cp:revision>
  <dcterms:modified xsi:type="dcterms:W3CDTF">2010-11-13T17:36:00Z</dcterms:modified>
</cp:coreProperties>
</file>