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006600"/>
    <a:srgbClr val="CCFF33"/>
    <a:srgbClr val="00CC00"/>
    <a:srgbClr val="FFCC00"/>
    <a:srgbClr val="00FF99"/>
    <a:srgbClr val="00FF00"/>
    <a:srgbClr val="FFFA00"/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5593" autoAdjust="0"/>
  </p:normalViewPr>
  <p:slideViewPr>
    <p:cSldViewPr>
      <p:cViewPr>
        <p:scale>
          <a:sx n="82" d="100"/>
          <a:sy n="82" d="100"/>
        </p:scale>
        <p:origin x="-13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31850F-62EF-4205-A54B-5ED76EB8D9C7}" type="datetimeFigureOut">
              <a:rPr lang="en-US"/>
              <a:pPr>
                <a:defRPr/>
              </a:pPr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3BD44E-ED6C-4C50-9605-E1554173A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05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C6E51D-8BBC-4CD9-B0CC-CC9CE77018B5}" type="datetimeFigureOut">
              <a:rPr lang="en-US"/>
              <a:pPr>
                <a:defRPr/>
              </a:pPr>
              <a:t>5/26/2012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20BED3-2D17-41CC-A38C-EFAB73599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137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1EA33C-3380-42C6-BA60-B054D3BC9B5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153400" cy="1085850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imonade.r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bianca\Desktop\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8646" y="6381328"/>
            <a:ext cx="1847850" cy="381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3527" y="541775"/>
            <a:ext cx="882047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4800" b="1" dirty="0">
                <a:solidFill>
                  <a:schemeClr val="tx1"/>
                </a:solidFill>
              </a:rPr>
              <a:t>Campanii PPC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vi-VN" sz="4800" b="1" dirty="0" smtClean="0">
                <a:solidFill>
                  <a:schemeClr val="tx1"/>
                </a:solidFill>
              </a:rPr>
              <a:t>în </a:t>
            </a:r>
            <a:r>
              <a:rPr lang="vi-VN" sz="4800" b="1" dirty="0">
                <a:solidFill>
                  <a:schemeClr val="tx1"/>
                </a:solidFill>
              </a:rPr>
              <a:t>domeniul </a:t>
            </a:r>
            <a:r>
              <a:rPr lang="vi-VN" sz="4800" b="1" dirty="0" smtClean="0">
                <a:solidFill>
                  <a:schemeClr val="tx1"/>
                </a:solidFill>
              </a:rPr>
              <a:t>medical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Asta</a:t>
            </a:r>
            <a:r>
              <a:rPr lang="en-US" dirty="0" smtClean="0"/>
              <a:t> e tot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712968" cy="3096344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err="1" smtClean="0"/>
              <a:t>Pentru</a:t>
            </a:r>
            <a:r>
              <a:rPr lang="en-US" sz="2400" dirty="0" smtClean="0"/>
              <a:t> o </a:t>
            </a:r>
            <a:r>
              <a:rPr lang="en-US" sz="2400" dirty="0" err="1" smtClean="0"/>
              <a:t>campanie</a:t>
            </a:r>
            <a:r>
              <a:rPr lang="en-US" sz="2400" dirty="0" smtClean="0"/>
              <a:t> </a:t>
            </a:r>
            <a:r>
              <a:rPr lang="en-US" sz="2400" dirty="0" err="1" smtClean="0"/>
              <a:t>eficienta</a:t>
            </a:r>
            <a:r>
              <a:rPr lang="en-US" sz="2400" dirty="0" smtClean="0"/>
              <a:t> de </a:t>
            </a:r>
            <a:r>
              <a:rPr lang="en-US" sz="2400" dirty="0" err="1" smtClean="0"/>
              <a:t>promovare</a:t>
            </a:r>
            <a:r>
              <a:rPr lang="en-US" sz="2400" dirty="0" smtClean="0"/>
              <a:t> online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nevoie</a:t>
            </a:r>
            <a:r>
              <a:rPr lang="en-US" sz="2400" dirty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folosim</a:t>
            </a:r>
            <a:r>
              <a:rPr lang="en-US" sz="2400" dirty="0" smtClean="0"/>
              <a:t> cat </a:t>
            </a:r>
            <a:r>
              <a:rPr lang="en-US" sz="2400" dirty="0" err="1" smtClean="0"/>
              <a:t>mai</a:t>
            </a:r>
            <a:r>
              <a:rPr lang="en-US" sz="2400" dirty="0" smtClean="0"/>
              <a:t> </a:t>
            </a:r>
            <a:r>
              <a:rPr lang="en-US" sz="2400" dirty="0" err="1" smtClean="0"/>
              <a:t>multe</a:t>
            </a:r>
            <a:r>
              <a:rPr lang="en-US" sz="2400" dirty="0" smtClean="0"/>
              <a:t> </a:t>
            </a:r>
            <a:r>
              <a:rPr lang="en-US" sz="2400" dirty="0" err="1" smtClean="0"/>
              <a:t>canale</a:t>
            </a:r>
            <a:r>
              <a:rPr lang="en-US" sz="2400" dirty="0" smtClean="0"/>
              <a:t> de </a:t>
            </a:r>
            <a:r>
              <a:rPr lang="en-US" sz="2400" dirty="0" err="1" smtClean="0"/>
              <a:t>comunicare</a:t>
            </a:r>
            <a:r>
              <a:rPr lang="en-US" sz="2400" dirty="0" smtClean="0"/>
              <a:t>!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/>
              <a:t>Campaniile</a:t>
            </a:r>
            <a:r>
              <a:rPr lang="en-US" sz="2400" dirty="0" smtClean="0"/>
              <a:t> CPC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excelente</a:t>
            </a:r>
            <a:r>
              <a:rPr lang="en-US" sz="2400" dirty="0" smtClean="0"/>
              <a:t> </a:t>
            </a:r>
            <a:r>
              <a:rPr lang="en-US" sz="2400" dirty="0" err="1" smtClean="0"/>
              <a:t>insa</a:t>
            </a:r>
            <a:r>
              <a:rPr lang="en-US" sz="2400" dirty="0" smtClean="0"/>
              <a:t> </a:t>
            </a:r>
            <a:r>
              <a:rPr lang="en-US" sz="2400" dirty="0" err="1" smtClean="0"/>
              <a:t>aduc</a:t>
            </a:r>
            <a:r>
              <a:rPr lang="en-US" sz="2400" dirty="0" smtClean="0"/>
              <a:t> </a:t>
            </a:r>
            <a:r>
              <a:rPr lang="en-US" sz="2400" dirty="0" err="1" smtClean="0"/>
              <a:t>rezultatele</a:t>
            </a:r>
            <a:r>
              <a:rPr lang="en-US" sz="2400" dirty="0" smtClean="0"/>
              <a:t> </a:t>
            </a:r>
            <a:r>
              <a:rPr lang="en-US" sz="2400" dirty="0" err="1" smtClean="0"/>
              <a:t>cele</a:t>
            </a:r>
            <a:r>
              <a:rPr lang="en-US" sz="2400" dirty="0" smtClean="0"/>
              <a:t> </a:t>
            </a:r>
            <a:r>
              <a:rPr lang="en-US" sz="2400" dirty="0" err="1" smtClean="0"/>
              <a:t>mai</a:t>
            </a:r>
            <a:r>
              <a:rPr lang="en-US" sz="2400" dirty="0" smtClean="0"/>
              <a:t> </a:t>
            </a:r>
            <a:r>
              <a:rPr lang="en-US" sz="2400" dirty="0" err="1" smtClean="0"/>
              <a:t>bune</a:t>
            </a:r>
            <a:r>
              <a:rPr lang="en-US" sz="2400" dirty="0" smtClean="0"/>
              <a:t> </a:t>
            </a:r>
            <a:r>
              <a:rPr lang="en-US" sz="2400" dirty="0" err="1" smtClean="0"/>
              <a:t>daca</a:t>
            </a:r>
            <a:r>
              <a:rPr lang="en-US" sz="2400" dirty="0" smtClean="0"/>
              <a:t>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sustinute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de </a:t>
            </a:r>
            <a:r>
              <a:rPr lang="en-US" sz="2400" dirty="0" err="1" smtClean="0"/>
              <a:t>campanii</a:t>
            </a:r>
            <a:r>
              <a:rPr lang="en-US" sz="2400" dirty="0" smtClean="0"/>
              <a:t> de branding/marketing</a:t>
            </a:r>
            <a:endParaRPr lang="en-US" sz="2400" dirty="0"/>
          </a:p>
        </p:txBody>
      </p:sp>
      <p:pic>
        <p:nvPicPr>
          <p:cNvPr id="5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52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656184"/>
          </a:xfrm>
        </p:spPr>
        <p:txBody>
          <a:bodyPr/>
          <a:lstStyle/>
          <a:p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Multumesc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daca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aveti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intrebari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….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azi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ofer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consultanta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+mn-lt"/>
                <a:ea typeface="+mn-ea"/>
                <a:cs typeface="+mn-cs"/>
              </a:rPr>
              <a:t>gratuita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 </a:t>
            </a:r>
            <a:endParaRPr lang="en-US" sz="2400" dirty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85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924944"/>
            <a:ext cx="7632848" cy="97382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                 </a:t>
            </a:r>
            <a:r>
              <a:rPr lang="en-US" sz="4000" dirty="0" err="1" smtClean="0">
                <a:solidFill>
                  <a:schemeClr val="tx1"/>
                </a:solidFill>
              </a:rPr>
              <a:t>Irimia</a:t>
            </a:r>
            <a:r>
              <a:rPr lang="en-US" sz="4000" dirty="0" smtClean="0">
                <a:solidFill>
                  <a:schemeClr val="tx1"/>
                </a:solidFill>
              </a:rPr>
              <a:t> Daniela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            Consultant marketing online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www.limonade.ro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59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ne </a:t>
            </a:r>
            <a:r>
              <a:rPr lang="en-US" dirty="0" err="1" smtClean="0"/>
              <a:t>promovam</a:t>
            </a:r>
            <a:r>
              <a:rPr lang="en-US" dirty="0" smtClean="0"/>
              <a:t> online?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err="1" smtClean="0"/>
              <a:t>Putem</a:t>
            </a:r>
            <a:r>
              <a:rPr lang="en-US" sz="2400" dirty="0" smtClean="0"/>
              <a:t>  </a:t>
            </a:r>
            <a:r>
              <a:rPr lang="en-US" sz="2400" dirty="0" err="1" smtClean="0"/>
              <a:t>atinge</a:t>
            </a:r>
            <a:r>
              <a:rPr lang="en-US" sz="2400" dirty="0" smtClean="0"/>
              <a:t> </a:t>
            </a:r>
            <a:r>
              <a:rPr lang="en-US" sz="2400" dirty="0" err="1" smtClean="0"/>
              <a:t>peste</a:t>
            </a:r>
            <a:r>
              <a:rPr lang="en-US" sz="2400" dirty="0" smtClean="0"/>
              <a:t> 8,7 </a:t>
            </a:r>
            <a:r>
              <a:rPr lang="en-US" sz="2400" dirty="0" err="1" smtClean="0"/>
              <a:t>milioane</a:t>
            </a:r>
            <a:r>
              <a:rPr lang="en-US" sz="2400" dirty="0" smtClean="0"/>
              <a:t> de </a:t>
            </a:r>
            <a:r>
              <a:rPr lang="en-US" sz="2400" dirty="0" err="1" smtClean="0"/>
              <a:t>potentiali</a:t>
            </a:r>
            <a:r>
              <a:rPr lang="en-US" sz="2400" dirty="0" smtClean="0"/>
              <a:t> </a:t>
            </a:r>
            <a:r>
              <a:rPr lang="en-US" sz="2400" dirty="0" err="1" smtClean="0"/>
              <a:t>clienti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/>
              <a:t>Putem</a:t>
            </a:r>
            <a:r>
              <a:rPr lang="en-US" sz="2400" dirty="0" smtClean="0"/>
              <a:t> </a:t>
            </a:r>
            <a:r>
              <a:rPr lang="en-US" sz="2400" dirty="0" err="1" smtClean="0"/>
              <a:t>masura</a:t>
            </a:r>
            <a:r>
              <a:rPr lang="en-US" sz="2400" dirty="0" smtClean="0"/>
              <a:t> </a:t>
            </a:r>
            <a:r>
              <a:rPr lang="en-US" sz="2400" dirty="0" err="1" smtClean="0"/>
              <a:t>rezultatele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/>
              <a:t>Putem</a:t>
            </a:r>
            <a:r>
              <a:rPr lang="en-US" sz="2400" dirty="0" smtClean="0"/>
              <a:t> </a:t>
            </a:r>
            <a:r>
              <a:rPr lang="en-US" sz="2400" dirty="0" err="1" smtClean="0"/>
              <a:t>interactiona</a:t>
            </a:r>
            <a:r>
              <a:rPr lang="en-US" sz="2400" dirty="0" smtClean="0"/>
              <a:t> cu </a:t>
            </a:r>
            <a:r>
              <a:rPr lang="en-US" sz="2400" dirty="0" err="1" smtClean="0"/>
              <a:t>potentialii</a:t>
            </a:r>
            <a:r>
              <a:rPr lang="en-US" sz="2400" dirty="0" smtClean="0"/>
              <a:t> </a:t>
            </a:r>
            <a:r>
              <a:rPr lang="en-US" sz="2400" dirty="0" err="1" smtClean="0"/>
              <a:t>clienti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err="1" smtClean="0"/>
              <a:t>Putem</a:t>
            </a:r>
            <a:r>
              <a:rPr lang="en-US" sz="2400" dirty="0" smtClean="0"/>
              <a:t> </a:t>
            </a:r>
            <a:r>
              <a:rPr lang="en-US" sz="2400" dirty="0" err="1" smtClean="0"/>
              <a:t>obtine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informatii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</a:t>
            </a:r>
            <a:r>
              <a:rPr lang="en-US" sz="2400" dirty="0" smtClean="0"/>
              <a:t>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</a:t>
            </a:r>
            <a:r>
              <a:rPr lang="en-US" sz="2400" dirty="0" err="1" smtClean="0"/>
              <a:t>optimizarea</a:t>
            </a:r>
            <a:r>
              <a:rPr lang="en-US" sz="2400" dirty="0" smtClean="0"/>
              <a:t> business-</a:t>
            </a:r>
            <a:r>
              <a:rPr lang="en-US" sz="2400" dirty="0" err="1" smtClean="0"/>
              <a:t>ului</a:t>
            </a:r>
            <a:r>
              <a:rPr lang="en-US" sz="2400" dirty="0" smtClean="0"/>
              <a:t>, nu </a:t>
            </a:r>
            <a:r>
              <a:rPr lang="en-US" sz="2400" dirty="0" err="1" smtClean="0"/>
              <a:t>doar</a:t>
            </a:r>
            <a:r>
              <a:rPr lang="en-US" sz="2400" dirty="0" smtClean="0"/>
              <a:t> a </a:t>
            </a:r>
            <a:r>
              <a:rPr lang="en-US" sz="2400" dirty="0" err="1" smtClean="0"/>
              <a:t>campaniilor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promovare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4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62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campanii</a:t>
            </a:r>
            <a:r>
              <a:rPr lang="en-US" dirty="0" smtClean="0"/>
              <a:t> CPC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9467"/>
            <a:ext cx="2664296" cy="39058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endParaRPr lang="en-US" dirty="0"/>
          </a:p>
        </p:txBody>
      </p:sp>
      <p:pic>
        <p:nvPicPr>
          <p:cNvPr id="4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67944" y="2780927"/>
            <a:ext cx="1905707" cy="195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66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96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66"/>
                </a:solidFill>
              </a:rPr>
              <a:t>?</a:t>
            </a:r>
            <a:endParaRPr lang="en-US" sz="96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campanii</a:t>
            </a:r>
            <a:r>
              <a:rPr lang="en-US" dirty="0" smtClean="0"/>
              <a:t> CPC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136904" cy="390589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Sunt</a:t>
            </a:r>
            <a:r>
              <a:rPr lang="en-US" sz="2400" dirty="0" smtClean="0"/>
              <a:t> perfect </a:t>
            </a:r>
            <a:r>
              <a:rPr lang="en-US" sz="2400" dirty="0" err="1" smtClean="0"/>
              <a:t>targetabile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usor</a:t>
            </a:r>
            <a:r>
              <a:rPr lang="en-US" sz="2400" dirty="0" smtClean="0"/>
              <a:t> de </a:t>
            </a:r>
            <a:r>
              <a:rPr lang="en-US" sz="2400" dirty="0" err="1" smtClean="0"/>
              <a:t>optimizat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masurabile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accesibile</a:t>
            </a:r>
            <a:r>
              <a:rPr lang="en-US" sz="2400" dirty="0" smtClean="0"/>
              <a:t> din </a:t>
            </a:r>
            <a:r>
              <a:rPr lang="en-US" sz="2400" dirty="0" err="1" smtClean="0"/>
              <a:t>punct</a:t>
            </a:r>
            <a:r>
              <a:rPr lang="en-US" sz="2400" dirty="0" smtClean="0"/>
              <a:t> de </a:t>
            </a:r>
            <a:r>
              <a:rPr lang="en-US" sz="2400" dirty="0" err="1" smtClean="0"/>
              <a:t>vedere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en-US" sz="2400" dirty="0" err="1" smtClean="0"/>
              <a:t>eficiente</a:t>
            </a:r>
            <a:endParaRPr lang="en-US" sz="2400" dirty="0"/>
          </a:p>
        </p:txBody>
      </p:sp>
      <p:pic>
        <p:nvPicPr>
          <p:cNvPr id="4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75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cum ?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24083"/>
            <a:ext cx="3968561" cy="273500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132856"/>
            <a:ext cx="4444445" cy="3517461"/>
          </a:xfrm>
          <a:prstGeom prst="rect">
            <a:avLst/>
          </a:prstGeom>
        </p:spPr>
      </p:pic>
      <p:pic>
        <p:nvPicPr>
          <p:cNvPr id="9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5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Exemplu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9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34097"/>
            <a:ext cx="8229600" cy="4800600"/>
          </a:xfrm>
        </p:spPr>
        <p:txBody>
          <a:bodyPr/>
          <a:lstStyle/>
          <a:p>
            <a:r>
              <a:rPr lang="en-US" sz="2400" dirty="0" smtClean="0"/>
              <a:t>Mare </a:t>
            </a:r>
            <a:r>
              <a:rPr lang="en-US" sz="2400" dirty="0" err="1" smtClean="0"/>
              <a:t>clinica</a:t>
            </a:r>
            <a:r>
              <a:rPr lang="en-US" sz="2400" dirty="0" smtClean="0"/>
              <a:t> / </a:t>
            </a:r>
            <a:r>
              <a:rPr lang="en-US" sz="2400" dirty="0" err="1" smtClean="0"/>
              <a:t>spital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Campanie</a:t>
            </a:r>
            <a:r>
              <a:rPr lang="en-US" sz="2400" dirty="0" smtClean="0"/>
              <a:t> CPC Google – </a:t>
            </a:r>
            <a:r>
              <a:rPr lang="en-US" sz="2400" dirty="0" err="1" smtClean="0"/>
              <a:t>anunturi</a:t>
            </a:r>
            <a:r>
              <a:rPr lang="en-US" sz="2400" dirty="0" smtClean="0"/>
              <a:t> text </a:t>
            </a:r>
          </a:p>
          <a:p>
            <a:endParaRPr lang="en-US" sz="2400" dirty="0" smtClean="0"/>
          </a:p>
          <a:p>
            <a:r>
              <a:rPr lang="en-US" sz="2400" dirty="0" smtClean="0"/>
              <a:t>Target – Romania </a:t>
            </a:r>
            <a:r>
              <a:rPr lang="en-US" sz="2400" dirty="0" smtClean="0">
                <a:sym typeface="Wingdings" pitchFamily="2" charset="2"/>
              </a:rPr>
              <a:t>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Scop</a:t>
            </a:r>
            <a:r>
              <a:rPr lang="en-US" sz="2400" dirty="0" smtClean="0"/>
              <a:t> </a:t>
            </a:r>
            <a:r>
              <a:rPr lang="en-US" sz="2400" dirty="0" err="1" smtClean="0"/>
              <a:t>campanie</a:t>
            </a:r>
            <a:r>
              <a:rPr lang="en-US" sz="2400" dirty="0" smtClean="0"/>
              <a:t> – </a:t>
            </a:r>
            <a:r>
              <a:rPr lang="en-US" sz="2400" dirty="0" err="1" smtClean="0"/>
              <a:t>notorietate</a:t>
            </a:r>
            <a:r>
              <a:rPr lang="en-US" sz="2400" dirty="0" smtClean="0"/>
              <a:t>/ </a:t>
            </a:r>
            <a:r>
              <a:rPr lang="en-US" sz="2400" dirty="0" err="1" smtClean="0"/>
              <a:t>cresterea</a:t>
            </a:r>
            <a:r>
              <a:rPr lang="en-US" sz="2400" dirty="0" smtClean="0"/>
              <a:t> </a:t>
            </a:r>
            <a:r>
              <a:rPr lang="en-US" sz="2400" dirty="0" err="1" smtClean="0"/>
              <a:t>traficului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pe</a:t>
            </a:r>
            <a:r>
              <a:rPr lang="en-US" sz="2400" dirty="0" smtClean="0"/>
              <a:t> site/ </a:t>
            </a:r>
            <a:r>
              <a:rPr lang="en-US" sz="2400" dirty="0" err="1" smtClean="0"/>
              <a:t>promovarea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serviciilor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Rezultate</a:t>
            </a:r>
            <a:r>
              <a:rPr lang="en-US" sz="2400" dirty="0" smtClean="0"/>
              <a:t>: </a:t>
            </a:r>
            <a:r>
              <a:rPr lang="en-US" sz="2400" dirty="0" err="1" smtClean="0"/>
              <a:t>crestrea</a:t>
            </a:r>
            <a:r>
              <a:rPr lang="en-US" sz="2400" dirty="0" smtClean="0"/>
              <a:t> </a:t>
            </a:r>
            <a:r>
              <a:rPr lang="en-US" sz="2400" dirty="0" err="1" smtClean="0"/>
              <a:t>numarului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vizitatori</a:t>
            </a:r>
            <a:r>
              <a:rPr lang="en-US" sz="2400" dirty="0" smtClean="0"/>
              <a:t> </a:t>
            </a:r>
            <a:r>
              <a:rPr lang="en-US" sz="2400" dirty="0" err="1" smtClean="0"/>
              <a:t>unici</a:t>
            </a:r>
            <a:r>
              <a:rPr lang="en-US" sz="2400" dirty="0" smtClean="0"/>
              <a:t> de la 7.000 la 70.000 in 6 </a:t>
            </a:r>
            <a:r>
              <a:rPr lang="en-US" sz="2400" dirty="0" err="1" smtClean="0"/>
              <a:t>saptamani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Exemplu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9" name="Picture 6" descr="C:\Users\bianca\Desktop\WORK\Limonade\Attachments_2011_12_1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358"/>
            <a:ext cx="2915816" cy="60119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464496"/>
          </a:xfrm>
        </p:spPr>
        <p:txBody>
          <a:bodyPr/>
          <a:lstStyle/>
          <a:p>
            <a:r>
              <a:rPr lang="en-US" sz="2400" dirty="0" err="1" smtClean="0"/>
              <a:t>Clinica</a:t>
            </a:r>
            <a:r>
              <a:rPr lang="en-US" sz="2400" dirty="0" smtClean="0"/>
              <a:t> </a:t>
            </a:r>
            <a:r>
              <a:rPr lang="en-US" sz="2400" dirty="0" err="1" smtClean="0"/>
              <a:t>stomatologica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Campanie</a:t>
            </a:r>
            <a:r>
              <a:rPr lang="en-US" sz="2400" dirty="0" smtClean="0"/>
              <a:t> CPC Google – </a:t>
            </a:r>
            <a:r>
              <a:rPr lang="en-US" sz="2400" dirty="0" err="1" smtClean="0"/>
              <a:t>anunturi</a:t>
            </a:r>
            <a:r>
              <a:rPr lang="en-US" sz="2400" dirty="0" smtClean="0"/>
              <a:t> text </a:t>
            </a:r>
          </a:p>
          <a:p>
            <a:endParaRPr lang="en-US" sz="2400" dirty="0" smtClean="0"/>
          </a:p>
          <a:p>
            <a:r>
              <a:rPr lang="en-US" sz="2400" dirty="0" smtClean="0"/>
              <a:t>Target – Romania, Italia, Germania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Scop</a:t>
            </a:r>
            <a:r>
              <a:rPr lang="en-US" sz="2400" dirty="0" smtClean="0"/>
              <a:t> </a:t>
            </a:r>
            <a:r>
              <a:rPr lang="en-US" sz="2400" dirty="0" err="1" smtClean="0"/>
              <a:t>campanie</a:t>
            </a:r>
            <a:r>
              <a:rPr lang="en-US" sz="2400" dirty="0" smtClean="0"/>
              <a:t> – </a:t>
            </a:r>
            <a:r>
              <a:rPr lang="en-US" sz="2400" dirty="0" err="1" smtClean="0"/>
              <a:t>cresterea</a:t>
            </a:r>
            <a:r>
              <a:rPr lang="en-US" sz="2400" dirty="0" smtClean="0"/>
              <a:t> </a:t>
            </a:r>
            <a:r>
              <a:rPr lang="en-US" sz="2400" dirty="0" err="1" smtClean="0"/>
              <a:t>numarului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clienti</a:t>
            </a:r>
            <a:r>
              <a:rPr lang="en-US" sz="2400" dirty="0" smtClean="0"/>
              <a:t> </a:t>
            </a:r>
            <a:r>
              <a:rPr lang="en-US" sz="2400" dirty="0" err="1" smtClean="0"/>
              <a:t>prin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serviciile</a:t>
            </a:r>
            <a:r>
              <a:rPr lang="en-US" sz="2400" dirty="0" smtClean="0"/>
              <a:t> de </a:t>
            </a:r>
            <a:r>
              <a:rPr lang="en-US" sz="2400" dirty="0" err="1" smtClean="0"/>
              <a:t>turism</a:t>
            </a:r>
            <a:r>
              <a:rPr lang="en-US" sz="2400" dirty="0" smtClean="0"/>
              <a:t> </a:t>
            </a:r>
            <a:r>
              <a:rPr lang="en-US" sz="2400" dirty="0" err="1" smtClean="0"/>
              <a:t>dentar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Rezultate</a:t>
            </a:r>
            <a:r>
              <a:rPr lang="en-US" sz="2400" dirty="0" smtClean="0"/>
              <a:t>: in </a:t>
            </a:r>
            <a:r>
              <a:rPr lang="en-US" sz="2400" dirty="0" err="1" smtClean="0"/>
              <a:t>medie</a:t>
            </a:r>
            <a:r>
              <a:rPr lang="en-US" sz="2400" dirty="0" smtClean="0"/>
              <a:t>, 5 </a:t>
            </a:r>
            <a:r>
              <a:rPr lang="en-US" sz="2400" dirty="0" err="1" smtClean="0"/>
              <a:t>noi</a:t>
            </a:r>
            <a:r>
              <a:rPr lang="en-US" sz="2400" dirty="0" smtClean="0"/>
              <a:t> </a:t>
            </a:r>
            <a:r>
              <a:rPr lang="en-US" sz="2400" dirty="0" err="1" smtClean="0"/>
              <a:t>clienti</a:t>
            </a:r>
            <a:r>
              <a:rPr lang="en-US" sz="2400" dirty="0" smtClean="0"/>
              <a:t> / </a:t>
            </a:r>
            <a:r>
              <a:rPr lang="en-US" sz="2400" dirty="0" err="1" smtClean="0"/>
              <a:t>luna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Asta</a:t>
            </a:r>
            <a:r>
              <a:rPr lang="en-US" dirty="0" smtClean="0"/>
              <a:t> e tot 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2436"/>
            <a:ext cx="6264696" cy="5155564"/>
          </a:xfrm>
        </p:spPr>
      </p:pic>
    </p:spTree>
    <p:extLst>
      <p:ext uri="{BB962C8B-B14F-4D97-AF65-F5344CB8AC3E}">
        <p14:creationId xmlns:p14="http://schemas.microsoft.com/office/powerpoint/2010/main" val="8670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iela IRIMIA - Campanii PPC in domeniul medical (2012.05.25, Orange Concept Store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Daniela IRIMIA - Campanii PPC in domeniul medical (2012.05.25, Orange Concept Store)</Template>
  <TotalTime>0</TotalTime>
  <Words>241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Daniela IRIMIA - Campanii PPC in domeniul medical (2012.05.25, Orange Concept Store)</vt:lpstr>
      <vt:lpstr>PowerPoint Presentation</vt:lpstr>
      <vt:lpstr>Cine sunt eu ? </vt:lpstr>
      <vt:lpstr>De ce sa ne promovam online?</vt:lpstr>
      <vt:lpstr>De ce campanii CPC </vt:lpstr>
      <vt:lpstr>De ce campanii CPC </vt:lpstr>
      <vt:lpstr>Unde si cum ? </vt:lpstr>
      <vt:lpstr>Exemplu 1</vt:lpstr>
      <vt:lpstr>Exemplu 2</vt:lpstr>
      <vt:lpstr>Asta e tot ? </vt:lpstr>
      <vt:lpstr>Asta e tot ? </vt:lpstr>
      <vt:lpstr>Va Multumesc  daca aveti intrebari ….azi ofer consultanta gratuita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Olivian BREDA</dc:creator>
  <cp:lastModifiedBy>Olivian BREDA</cp:lastModifiedBy>
  <cp:revision>1</cp:revision>
  <dcterms:created xsi:type="dcterms:W3CDTF">2012-05-26T17:51:04Z</dcterms:created>
  <dcterms:modified xsi:type="dcterms:W3CDTF">2012-05-26T17:51:22Z</dcterms:modified>
</cp:coreProperties>
</file>