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8297" autoAdjust="0"/>
    <p:restoredTop sz="90929"/>
  </p:normalViewPr>
  <p:slideViewPr>
    <p:cSldViewPr>
      <p:cViewPr varScale="1">
        <p:scale>
          <a:sx n="57" d="100"/>
          <a:sy n="57" d="100"/>
        </p:scale>
        <p:origin x="-1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3A793-85E1-4E9F-B517-7965CCC6F0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F9E5F-8DAB-485D-9689-5FDCB83520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8FF6F-D0AB-4CF5-836E-ECCCFEF447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20266-844B-4554-A364-163DE66F4F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026E5-973B-4D77-BC5B-7835115E00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61692-4C52-462F-89B5-07F522B7C8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009FC-0AAA-4153-A8D4-D1920ECDCB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C0349-B1D5-4E0F-8BEB-0B64DB4D8A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88755-86F8-4739-BE1F-4D34ECDBC5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9B9A9-F956-421D-AC06-1C3ECD7AF6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37498-4A71-45F0-96BD-9F6A3F01FF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FEDB7C-6168-4C36-A990-92F5440F64D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ffbuzz.com/" TargetMode="External"/><Relationship Id="rId3" Type="http://schemas.openxmlformats.org/officeDocument/2006/relationships/hyperlink" Target="http://www.wickedfire.com/" TargetMode="External"/><Relationship Id="rId7" Type="http://schemas.openxmlformats.org/officeDocument/2006/relationships/hyperlink" Target="http://www.cumbrowski.com/cpanetworks.asp" TargetMode="External"/><Relationship Id="rId2" Type="http://schemas.openxmlformats.org/officeDocument/2006/relationships/hyperlink" Target="http://www.sugarrae.com/how-to-survive-the-affiliate-evolution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umbrowski.com/CarstenC/affiliatemarketing_AffiliateNetworks.asp" TargetMode="External"/><Relationship Id="rId5" Type="http://schemas.openxmlformats.org/officeDocument/2006/relationships/hyperlink" Target="http://www.cumbrowski.com/affiliatedirectories.asp" TargetMode="External"/><Relationship Id="rId4" Type="http://schemas.openxmlformats.org/officeDocument/2006/relationships/hyperlink" Target="http://www.affiliates4u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71463" y="190500"/>
            <a:ext cx="9640887" cy="746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100">
                <a:solidFill>
                  <a:srgbClr val="000000"/>
                </a:solidFill>
                <a:latin typeface="georgia" pitchFamily="18" charset="0"/>
              </a:rPr>
              <a:t>Razvan Alexa - www.RazvanAlexa.ro</a:t>
            </a:r>
            <a:endParaRPr lang="en-US"/>
          </a:p>
          <a:p>
            <a:pPr algn="ctr">
              <a:lnSpc>
                <a:spcPct val="95000"/>
              </a:lnSpc>
            </a:pPr>
            <a:endParaRPr lang="en-US" sz="2100">
              <a:solidFill>
                <a:srgbClr val="000000"/>
              </a:solidFill>
              <a:latin typeface="georgia" pitchFamily="18" charset="0"/>
            </a:endParaRPr>
          </a:p>
          <a:p>
            <a:pPr>
              <a:lnSpc>
                <a:spcPct val="95000"/>
              </a:lnSpc>
            </a:pPr>
            <a:r>
              <a:rPr lang="en-US" sz="2100">
                <a:solidFill>
                  <a:srgbClr val="000000"/>
                </a:solidFill>
                <a:latin typeface="georgia" pitchFamily="18" charset="0"/>
              </a:rPr>
              <a:t>Planificare:</a:t>
            </a:r>
            <a:endParaRPr lang="en-US"/>
          </a:p>
          <a:p>
            <a:pPr>
              <a:lnSpc>
                <a:spcPct val="95000"/>
              </a:lnSpc>
            </a:pPr>
            <a:r>
              <a:rPr lang="en-US" sz="2100" u="sng">
                <a:solidFill>
                  <a:srgbClr val="0000FF"/>
                </a:solidFill>
                <a:latin typeface="georgia" pitchFamily="18" charset="0"/>
                <a:hlinkClick r:id="rId2"/>
              </a:rPr>
              <a:t>http://www.sugarrae.com/how-to-survive-the-affiliate-evolution/</a:t>
            </a:r>
            <a:endParaRPr lang="en-US"/>
          </a:p>
          <a:p>
            <a:pPr>
              <a:lnSpc>
                <a:spcPct val="95000"/>
              </a:lnSpc>
            </a:pPr>
            <a:endParaRPr lang="en-US" sz="2100">
              <a:solidFill>
                <a:srgbClr val="000000"/>
              </a:solidFill>
              <a:latin typeface="georgia" pitchFamily="18" charset="0"/>
            </a:endParaRPr>
          </a:p>
          <a:p>
            <a:pPr>
              <a:lnSpc>
                <a:spcPct val="95000"/>
              </a:lnSpc>
            </a:pPr>
            <a:r>
              <a:rPr lang="en-US" sz="2100">
                <a:solidFill>
                  <a:srgbClr val="000000"/>
                </a:solidFill>
                <a:latin typeface="georgia" pitchFamily="18" charset="0"/>
              </a:rPr>
              <a:t>Forum:</a:t>
            </a:r>
            <a:endParaRPr lang="en-US"/>
          </a:p>
          <a:p>
            <a:pPr>
              <a:lnSpc>
                <a:spcPct val="95000"/>
              </a:lnSpc>
            </a:pPr>
            <a:r>
              <a:rPr lang="en-US" sz="2100" u="sng">
                <a:solidFill>
                  <a:srgbClr val="0000FF"/>
                </a:solidFill>
                <a:latin typeface="georgia" pitchFamily="18" charset="0"/>
                <a:hlinkClick r:id="rId3"/>
              </a:rPr>
              <a:t>http://www.wickedfire.com/</a:t>
            </a:r>
            <a:endParaRPr lang="en-US"/>
          </a:p>
          <a:p>
            <a:pPr>
              <a:lnSpc>
                <a:spcPct val="95000"/>
              </a:lnSpc>
            </a:pPr>
            <a:r>
              <a:rPr lang="en-US" sz="2100" u="sng">
                <a:solidFill>
                  <a:srgbClr val="0000FF"/>
                </a:solidFill>
                <a:latin typeface="georgia" pitchFamily="18" charset="0"/>
                <a:hlinkClick r:id="rId4"/>
              </a:rPr>
              <a:t>http://www.affiliates4u.com/</a:t>
            </a:r>
            <a:endParaRPr lang="en-US"/>
          </a:p>
          <a:p>
            <a:pPr>
              <a:lnSpc>
                <a:spcPct val="95000"/>
              </a:lnSpc>
            </a:pPr>
            <a:endParaRPr lang="en-US" sz="2100">
              <a:solidFill>
                <a:srgbClr val="000000"/>
              </a:solidFill>
              <a:latin typeface="georgia" pitchFamily="18" charset="0"/>
            </a:endParaRPr>
          </a:p>
          <a:p>
            <a:pPr>
              <a:lnSpc>
                <a:spcPct val="95000"/>
              </a:lnSpc>
            </a:pPr>
            <a:r>
              <a:rPr lang="en-US" sz="2100">
                <a:solidFill>
                  <a:srgbClr val="000000"/>
                </a:solidFill>
                <a:latin typeface="georgia" pitchFamily="18" charset="0"/>
              </a:rPr>
              <a:t>Directoare Programe Afiliere:</a:t>
            </a:r>
            <a:endParaRPr lang="en-US"/>
          </a:p>
          <a:p>
            <a:pPr>
              <a:lnSpc>
                <a:spcPct val="95000"/>
              </a:lnSpc>
            </a:pPr>
            <a:r>
              <a:rPr lang="en-US" sz="2100" u="sng">
                <a:solidFill>
                  <a:srgbClr val="0000FF"/>
                </a:solidFill>
                <a:latin typeface="georgia" pitchFamily="18" charset="0"/>
                <a:hlinkClick r:id="rId5"/>
              </a:rPr>
              <a:t>http://www.cumbrowski.com/affiliatedirectories.asp</a:t>
            </a:r>
            <a:endParaRPr lang="en-US"/>
          </a:p>
          <a:p>
            <a:pPr>
              <a:lnSpc>
                <a:spcPct val="95000"/>
              </a:lnSpc>
            </a:pPr>
            <a:endParaRPr lang="en-US" sz="2100">
              <a:solidFill>
                <a:srgbClr val="000000"/>
              </a:solidFill>
              <a:latin typeface="georgia" pitchFamily="18" charset="0"/>
            </a:endParaRPr>
          </a:p>
          <a:p>
            <a:pPr>
              <a:lnSpc>
                <a:spcPct val="95000"/>
              </a:lnSpc>
            </a:pPr>
            <a:r>
              <a:rPr lang="en-US" sz="2100">
                <a:solidFill>
                  <a:srgbClr val="000000"/>
                </a:solidFill>
                <a:latin typeface="georgia" pitchFamily="18" charset="0"/>
              </a:rPr>
              <a:t>Retele Afiliere USA/Canada:</a:t>
            </a:r>
            <a:endParaRPr lang="en-US"/>
          </a:p>
          <a:p>
            <a:pPr>
              <a:lnSpc>
                <a:spcPct val="95000"/>
              </a:lnSpc>
            </a:pPr>
            <a:r>
              <a:rPr lang="en-US" sz="2100" u="sng">
                <a:solidFill>
                  <a:srgbClr val="0000FF"/>
                </a:solidFill>
                <a:latin typeface="georgia" pitchFamily="18" charset="0"/>
                <a:hlinkClick r:id="rId6"/>
              </a:rPr>
              <a:t>http://www.cumbrowski.com/CarstenC/affiliatemarketing_AffiliateNetworks.asp</a:t>
            </a:r>
            <a:endParaRPr lang="en-US"/>
          </a:p>
          <a:p>
            <a:pPr>
              <a:lnSpc>
                <a:spcPct val="95000"/>
              </a:lnSpc>
            </a:pPr>
            <a:endParaRPr lang="en-US" sz="2100">
              <a:solidFill>
                <a:srgbClr val="000000"/>
              </a:solidFill>
              <a:latin typeface="georgia" pitchFamily="18" charset="0"/>
            </a:endParaRPr>
          </a:p>
          <a:p>
            <a:pPr>
              <a:lnSpc>
                <a:spcPct val="95000"/>
              </a:lnSpc>
            </a:pPr>
            <a:r>
              <a:rPr lang="en-US" sz="2100">
                <a:solidFill>
                  <a:srgbClr val="000000"/>
                </a:solidFill>
                <a:latin typeface="georgia" pitchFamily="18" charset="0"/>
              </a:rPr>
              <a:t>Retele CPA:</a:t>
            </a:r>
            <a:endParaRPr lang="en-US"/>
          </a:p>
          <a:p>
            <a:pPr>
              <a:lnSpc>
                <a:spcPct val="95000"/>
              </a:lnSpc>
            </a:pPr>
            <a:r>
              <a:rPr lang="en-US" sz="2100" u="sng">
                <a:solidFill>
                  <a:srgbClr val="0000FF"/>
                </a:solidFill>
                <a:latin typeface="georgia" pitchFamily="18" charset="0"/>
                <a:hlinkClick r:id="rId7"/>
              </a:rPr>
              <a:t>http://www.cumbrowski.com/cpanetworks.asp</a:t>
            </a:r>
            <a:endParaRPr lang="en-US"/>
          </a:p>
          <a:p>
            <a:pPr>
              <a:lnSpc>
                <a:spcPct val="95000"/>
              </a:lnSpc>
            </a:pPr>
            <a:endParaRPr lang="en-US" sz="2100">
              <a:solidFill>
                <a:srgbClr val="000000"/>
              </a:solidFill>
              <a:latin typeface="georgia" pitchFamily="18" charset="0"/>
            </a:endParaRPr>
          </a:p>
          <a:p>
            <a:pPr>
              <a:lnSpc>
                <a:spcPct val="95000"/>
              </a:lnSpc>
            </a:pPr>
            <a:r>
              <a:rPr lang="en-US" sz="2100">
                <a:solidFill>
                  <a:srgbClr val="000000"/>
                </a:solidFill>
                <a:latin typeface="georgia" pitchFamily="18" charset="0"/>
              </a:rPr>
              <a:t>News: </a:t>
            </a:r>
            <a:endParaRPr lang="en-US"/>
          </a:p>
          <a:p>
            <a:pPr>
              <a:lnSpc>
                <a:spcPct val="95000"/>
              </a:lnSpc>
            </a:pPr>
            <a:r>
              <a:rPr lang="en-US" sz="2100" u="sng">
                <a:solidFill>
                  <a:srgbClr val="0000FF"/>
                </a:solidFill>
                <a:latin typeface="georgia" pitchFamily="18" charset="0"/>
                <a:hlinkClick r:id="rId8"/>
              </a:rPr>
              <a:t>http://www.affbuzz.com/</a:t>
            </a:r>
            <a:endParaRPr lang="en-US"/>
          </a:p>
          <a:p>
            <a:pPr>
              <a:lnSpc>
                <a:spcPct val="95000"/>
              </a:lnSpc>
            </a:pPr>
            <a:endParaRPr lang="en-US" sz="210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42</Words>
  <Application>Microsoft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georgia</vt:lpstr>
      <vt:lpstr>Arial</vt:lpstr>
      <vt:lpstr>Default Design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Olivian BREDA</cp:lastModifiedBy>
  <cp:revision>1</cp:revision>
  <dcterms:created xsi:type="dcterms:W3CDTF">2004-05-06T09:28:21Z</dcterms:created>
  <dcterms:modified xsi:type="dcterms:W3CDTF">2010-02-01T06:05:28Z</dcterms:modified>
</cp:coreProperties>
</file>