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7" autoAdjust="0"/>
    <p:restoredTop sz="90929"/>
  </p:normalViewPr>
  <p:slideViewPr>
    <p:cSldViewPr>
      <p:cViewPr varScale="1">
        <p:scale>
          <a:sx n="90" d="100"/>
          <a:sy n="90" d="100"/>
        </p:scale>
        <p:origin x="-11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7FB6-9C9B-43FA-9954-A47BB45FD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0AAE8-3163-44C1-AA93-EF876AD70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ACC03-3A04-4F7C-962B-8975D3ADC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C1F0-B14A-46C5-B71D-EB6213E0C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48A7A-2436-4425-881D-D85B7A321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AF19-2B35-42ED-9572-3B14D7735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45E6C-E7B8-4E7E-84AA-526697A6F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4E4B-BE89-4261-8A0A-1765FEF85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86FDB-C2EF-4ADA-9B1E-C88CF40FD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C4E69-6954-4603-AA57-E76CDCE8B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111EB-A8C9-46F7-9B18-10415EA271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FAA4A5-64D6-47AE-BB1F-9749889722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hai.voiculescu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haiv@intersys.r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mapmak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36588" y="3013075"/>
            <a:ext cx="8547100" cy="1828800"/>
          </a:xfrm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6000" b="1">
                <a:solidFill>
                  <a:srgbClr val="0066FF"/>
                </a:solidFill>
                <a:latin typeface="Arial" charset="0"/>
              </a:rPr>
              <a:t>G</a:t>
            </a:r>
            <a:r>
              <a:rPr lang="en-US" sz="6000" b="1">
                <a:solidFill>
                  <a:srgbClr val="FF0000"/>
                </a:solidFill>
                <a:latin typeface="Arial" charset="0"/>
              </a:rPr>
              <a:t>o</a:t>
            </a:r>
            <a:r>
              <a:rPr lang="en-US" sz="6000" b="1">
                <a:solidFill>
                  <a:srgbClr val="FFFF66"/>
                </a:solidFill>
                <a:latin typeface="Arial" charset="0"/>
              </a:rPr>
              <a:t>o</a:t>
            </a:r>
            <a:r>
              <a:rPr lang="en-US" sz="6000" b="1">
                <a:solidFill>
                  <a:srgbClr val="0066FF"/>
                </a:solidFill>
                <a:latin typeface="Arial" charset="0"/>
              </a:rPr>
              <a:t>g</a:t>
            </a:r>
            <a:r>
              <a:rPr lang="en-US" sz="6000" b="1">
                <a:solidFill>
                  <a:srgbClr val="33CC33"/>
                </a:solidFill>
                <a:latin typeface="Arial" charset="0"/>
              </a:rPr>
              <a:t>l</a:t>
            </a:r>
            <a:r>
              <a:rPr lang="en-US" sz="6000" b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sz="5300">
                <a:solidFill>
                  <a:srgbClr val="FFFFFF"/>
                </a:solidFill>
                <a:latin typeface="Arial" charset="0"/>
              </a:rPr>
              <a:t> Maps</a:t>
            </a:r>
            <a:br>
              <a:rPr lang="en-US" sz="5300">
                <a:solidFill>
                  <a:srgbClr val="FFFFFF"/>
                </a:solidFill>
                <a:latin typeface="Arial" charset="0"/>
              </a:rPr>
            </a:br>
            <a:r>
              <a:rPr lang="en-US" sz="530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5300">
                <a:solidFill>
                  <a:srgbClr val="FFFFFF"/>
                </a:solidFill>
                <a:latin typeface="Arial" charset="0"/>
              </a:rPr>
            </a:br>
            <a:r>
              <a:rPr lang="en-US" sz="5300">
                <a:solidFill>
                  <a:srgbClr val="FFFFFF"/>
                </a:solidFill>
                <a:latin typeface="Arial" charset="0"/>
              </a:rPr>
              <a:t>Google Map Maker Training Event &amp; Mapping Party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64313" y="6315075"/>
            <a:ext cx="3551237" cy="7461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9 Martie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Orange Concept Store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4450" y="6315075"/>
            <a:ext cx="43989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Mihai Voiculescu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1600" u="sng">
                <a:solidFill>
                  <a:srgbClr val="FFFFCC"/>
                </a:solidFill>
                <a:latin typeface="Arial" charset="0"/>
                <a:hlinkClick r:id="rId3"/>
              </a:rPr>
              <a:t>mihai.voiculescu@gmail.com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http://www.twitter.com/mihaivoiculescu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98450" y="1150938"/>
            <a:ext cx="9647238" cy="1465262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CCECFF"/>
                </a:solidFill>
                <a:latin typeface="Arial" charset="0"/>
              </a:rPr>
              <a:t>… Să nu faceţi ca ei :)</a:t>
            </a:r>
            <a:br>
              <a:rPr lang="en-US">
                <a:solidFill>
                  <a:srgbClr val="CCECFF"/>
                </a:solidFill>
                <a:latin typeface="Arial" charset="0"/>
              </a:rPr>
            </a:br>
            <a:r>
              <a:rPr lang="en-US" sz="2200">
                <a:solidFill>
                  <a:srgbClr val="CCECFF"/>
                </a:solidFill>
                <a:latin typeface="Arial" charset="0"/>
              </a:rPr>
              <a:t>[ Câteva editări (puncte de inters) amunzante găsite pe Google Map Maker ]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2450" y="2082800"/>
            <a:ext cx="9055100" cy="4932363"/>
          </a:xfrm>
        </p:spPr>
        <p:txBody>
          <a:bodyPr lIns="0" tIns="0" rIns="0" bIns="0"/>
          <a:lstStyle/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100">
                <a:solidFill>
                  <a:srgbClr val="FFFFFF"/>
                </a:solidFill>
                <a:latin typeface="Arial" charset="0"/>
              </a:rPr>
              <a:t>“Tarabele ţiganilor “;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100">
                <a:solidFill>
                  <a:srgbClr val="FFFFFF"/>
                </a:solidFill>
                <a:latin typeface="Arial" charset="0"/>
              </a:rPr>
              <a:t>“Iubita mea”;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100">
                <a:solidFill>
                  <a:srgbClr val="FFFFFF"/>
                </a:solidFill>
                <a:latin typeface="Arial" charset="0"/>
              </a:rPr>
              <a:t>“Iuby meu “;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100">
                <a:solidFill>
                  <a:srgbClr val="FFFFFF"/>
                </a:solidFill>
                <a:latin typeface="Arial" charset="0"/>
              </a:rPr>
              <a:t>“Blocu meu “;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100">
                <a:solidFill>
                  <a:srgbClr val="FFFFFF"/>
                </a:solidFill>
                <a:latin typeface="Arial" charset="0"/>
              </a:rPr>
              <a:t>“Zonă periculoasă“;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100">
                <a:solidFill>
                  <a:srgbClr val="FFFFFF"/>
                </a:solidFill>
                <a:latin typeface="Arial" charset="0"/>
              </a:rPr>
              <a:t>“Aici sunt Aurolacii” 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100">
                <a:solidFill>
                  <a:srgbClr val="FFFFFF"/>
                </a:solidFill>
                <a:latin typeface="Arial" charset="0"/>
              </a:rPr>
              <a:t>“Zona Roşie” 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100">
                <a:solidFill>
                  <a:srgbClr val="FFFFFF"/>
                </a:solidFill>
                <a:latin typeface="Arial" charset="0"/>
              </a:rPr>
              <a:t>“Marian şi fetele” 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100">
                <a:solidFill>
                  <a:srgbClr val="FFFFFF"/>
                </a:solidFill>
                <a:latin typeface="Arial" charset="0"/>
              </a:rPr>
              <a:t>“Antele mele”.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8775"/>
            <a:ext cx="9055100" cy="11652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CCECFF"/>
                </a:solidFill>
                <a:latin typeface="Arial" charset="0"/>
              </a:rPr>
              <a:t>Google Map Maker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06450" y="1320800"/>
            <a:ext cx="9055100" cy="576263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Dacă v-am stârnit curiozitatea de a folosi Google Map Maker atunci să vă spunem şi câteva reguli şi sugestii de bază: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2588" y="2336800"/>
            <a:ext cx="9055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Folosiţi mereu nivelul de zoom maxim pentru zona respectivă;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Fără prescurtări, nu e cazul să fiţi “zgârciţi”;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Când desenaţi drumuri evitaţi folosirea segmentor foarte lungi;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Ţineţi legătura cu alţi cartografi prin intermediul grupului de discuţii pentru a vă ajuta reciproc;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Nu ştergeţi datele introduse decât în cazurile extreme. Folosiţi editarea şi/sau moderarea lor;</a:t>
            </a:r>
            <a:endParaRPr lang="en-US"/>
          </a:p>
          <a:p>
            <a:pPr lvl="1" indent="-34290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Aruncaţi o privire la maparea altor ţări, sunt o bună sursă de inspiraţie;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2588" y="6738938"/>
            <a:ext cx="9055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Câteva exemple… în continuare…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68313" y="219075"/>
            <a:ext cx="9055100" cy="796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CCECFF"/>
                </a:solidFill>
                <a:latin typeface="Arial" charset="0"/>
              </a:rPr>
              <a:t>Google Map Maker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1016000"/>
            <a:ext cx="9231313" cy="6138863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7162800"/>
            <a:ext cx="90551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>
                <a:solidFill>
                  <a:srgbClr val="CCECFF"/>
                </a:solidFill>
                <a:latin typeface="Arial" charset="0"/>
              </a:rPr>
              <a:t>Editarea drumurilor ( Străzi, Bulevarde, Alei, Intrări, etc. 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22313" y="219075"/>
            <a:ext cx="9055100" cy="7127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CCECFF"/>
                </a:solidFill>
                <a:latin typeface="Arial" charset="0"/>
              </a:rPr>
              <a:t>Google Map Maker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930275"/>
            <a:ext cx="8467725" cy="5673725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06450" y="6654800"/>
            <a:ext cx="90551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00">
                <a:solidFill>
                  <a:srgbClr val="CCECFF"/>
                </a:solidFill>
                <a:latin typeface="Arial" charset="0"/>
              </a:rPr>
              <a:t>Editarea unor POI-uri ( Puncte de Interes 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36588" y="304800"/>
            <a:ext cx="9055100" cy="11652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66CCFF"/>
                </a:solidFill>
                <a:latin typeface="Arial" charset="0"/>
              </a:rPr>
              <a:t>Google Map Maker</a:t>
            </a:r>
            <a:r>
              <a:rPr lang="en-US" sz="4900">
                <a:solidFill>
                  <a:srgbClr val="CCECFF"/>
                </a:solidFill>
                <a:latin typeface="Arial" charset="0"/>
              </a:rPr>
              <a:t>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22313" y="2336800"/>
            <a:ext cx="9055100" cy="2438400"/>
          </a:xfrm>
        </p:spPr>
        <p:txBody>
          <a:bodyPr lIns="0" tIns="0" rIns="0" bIns="0"/>
          <a:lstStyle/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Informaţiile de pe Google Map Maker nu vor apărea imediat în Google Maps, ci se actualizează la o anumită perioadă de timp;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Punctele de interes se actualizează mai frecvent decât drumurile;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200">
              <a:solidFill>
                <a:srgbClr val="FFFFFF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200">
              <a:solidFill>
                <a:srgbClr val="FFFFFF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200">
              <a:solidFill>
                <a:srgbClr val="FFFFFF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06588" y="1489075"/>
            <a:ext cx="7053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Odată ce am desenat pe hartă trebuie să mai ştim că: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36588" y="1828800"/>
            <a:ext cx="9055100" cy="11652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CCECFF"/>
                </a:solidFill>
                <a:latin typeface="Arial" charset="0"/>
              </a:rPr>
              <a:t>Google Map Maker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36588" y="3352800"/>
            <a:ext cx="9055100" cy="2184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b="1">
                <a:solidFill>
                  <a:srgbClr val="FFFFFF"/>
                </a:solidFill>
                <a:latin typeface="Arial" charset="0"/>
              </a:rPr>
              <a:t>Mulţumesc pentru atenţia acordată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270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Mă puteţi contacta oricând la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u="sng">
                <a:solidFill>
                  <a:srgbClr val="FFFFCC"/>
                </a:solidFill>
                <a:latin typeface="Arial" charset="0"/>
                <a:hlinkClick r:id="rId3"/>
              </a:rPr>
              <a:t>mihaiv@intersys.ro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Sau pe messenger la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Arial" charset="0"/>
              </a:rPr>
              <a:t>mihai.voiculescu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8775"/>
            <a:ext cx="9055100" cy="11652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FFFFFF"/>
                </a:solidFill>
                <a:latin typeface="Arial" charset="0"/>
              </a:rPr>
              <a:t>Ce este Google Maps?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438275"/>
            <a:ext cx="9409113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04800"/>
            <a:ext cx="9055100" cy="914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CCECFF"/>
                </a:solidFill>
                <a:latin typeface="Arial" charset="0"/>
              </a:rPr>
              <a:t>Ce este Google Map Maker ?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1270000"/>
            <a:ext cx="8648700" cy="618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8775"/>
            <a:ext cx="9055100" cy="11652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CCECFF"/>
                </a:solidFill>
                <a:latin typeface="Arial" charset="0"/>
              </a:rPr>
              <a:t>De ce Google Map Maker 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828800"/>
            <a:ext cx="9055100" cy="4932363"/>
          </a:xfrm>
        </p:spPr>
        <p:txBody>
          <a:bodyPr lIns="0" tIns="0" rIns="0" bIns="0"/>
          <a:lstStyle/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>
                <a:solidFill>
                  <a:srgbClr val="FFFFFF"/>
                </a:solidFill>
                <a:latin typeface="Arial" charset="0"/>
              </a:rPr>
              <a:t>Orice persoană poate deveni un cartograf;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>
                <a:solidFill>
                  <a:srgbClr val="FFFFFF"/>
                </a:solidFill>
                <a:latin typeface="Arial" charset="0"/>
              </a:rPr>
              <a:t>Interfaţa este simplă şi uşor de folosit;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>
                <a:solidFill>
                  <a:srgbClr val="FFFFFF"/>
                </a:solidFill>
                <a:latin typeface="Arial" charset="0"/>
              </a:rPr>
              <a:t>Putem desena hărţile pe baza imaginilor satelitare oferite de Google;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>
                <a:solidFill>
                  <a:srgbClr val="FFFFFF"/>
                </a:solidFill>
                <a:latin typeface="Arial" charset="0"/>
              </a:rPr>
              <a:t>Numărul mare de aplicaţii care utilizează Google Maps de care ne putem folosi ulterior;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>
                <a:solidFill>
                  <a:srgbClr val="FFFFFF"/>
                </a:solidFill>
                <a:latin typeface="Arial" charset="0"/>
              </a:rPr>
              <a:t>Comunitate mare în continuă creştere;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>
                <a:solidFill>
                  <a:srgbClr val="FFFFFF"/>
                </a:solidFill>
                <a:latin typeface="Arial" charset="0"/>
              </a:rPr>
              <a:t>Avansaţii sau cei care sunt mai “matrix”  pot folosi GPS-uri pentru a desena hărţile;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700">
                <a:solidFill>
                  <a:srgbClr val="FFFFFF"/>
                </a:solidFill>
                <a:latin typeface="Arial" charset="0"/>
              </a:rPr>
              <a:t>Şi nu în ultimul rând popularitatea de care se bucură în România cât şi în lume Google Maps.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</a:pPr>
            <a:endParaRPr lang="en-US" sz="36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8775"/>
            <a:ext cx="9055100" cy="11652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CCECFF"/>
                </a:solidFill>
                <a:latin typeface="Arial" charset="0"/>
              </a:rPr>
              <a:t>Google Map Maker în România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828800"/>
            <a:ext cx="9055100" cy="4932363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Arial" charset="0"/>
              </a:rPr>
              <a:t>A început să fie disponibil din 17August.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Arial" charset="0"/>
              </a:rPr>
              <a:t>Până atunci aveam doar…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600">
                <a:solidFill>
                  <a:srgbClr val="FFFFFF"/>
                </a:solidFill>
                <a:latin typeface="Arial" charset="0"/>
              </a:rPr>
              <a:t>Graniţele României;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600">
                <a:solidFill>
                  <a:srgbClr val="FFFFFF"/>
                </a:solidFill>
                <a:latin typeface="Arial" charset="0"/>
              </a:rPr>
              <a:t>2-3 drumuri europene;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600">
                <a:solidFill>
                  <a:srgbClr val="FFFFFF"/>
                </a:solidFill>
                <a:latin typeface="Arial" charset="0"/>
              </a:rPr>
              <a:t>3-4 oraşe mari doar punctate pe hartă;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600">
                <a:solidFill>
                  <a:srgbClr val="FFFFFF"/>
                </a:solidFill>
                <a:latin typeface="Arial" charset="0"/>
              </a:rPr>
              <a:t>Iar pe hartă eram prezenţi cam aşa…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8775"/>
            <a:ext cx="9055100" cy="11652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CCECFF"/>
                </a:solidFill>
                <a:latin typeface="Arial" charset="0"/>
              </a:rPr>
              <a:t>Google Map Maker în România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84313" y="1320800"/>
            <a:ext cx="7785100" cy="406400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Arial" charset="0"/>
              </a:rPr>
              <a:t>România pe Google Maps în 17 August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692275"/>
            <a:ext cx="7027863" cy="4891088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60450" y="6738938"/>
            <a:ext cx="77851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FFFFFF"/>
                </a:solidFill>
                <a:latin typeface="Arial" charset="0"/>
              </a:rPr>
              <a:t>Iar astăzi, 14 noiembrie…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358775"/>
            <a:ext cx="9055100" cy="11652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CCECFF"/>
                </a:solidFill>
                <a:latin typeface="Arial" charset="0"/>
              </a:rPr>
              <a:t>Google Map Maker în România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2588" y="1489075"/>
            <a:ext cx="9394825" cy="9159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3100">
                <a:solidFill>
                  <a:srgbClr val="FFFFFF"/>
                </a:solidFill>
                <a:latin typeface="Arial" charset="0"/>
              </a:rPr>
              <a:t>România arată aşa în Google Maps: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0" y="2370138"/>
            <a:ext cx="7007225" cy="4805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219075"/>
            <a:ext cx="9055100" cy="1166813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4900">
                <a:solidFill>
                  <a:srgbClr val="CCECFF"/>
                </a:solidFill>
                <a:latin typeface="Arial" charset="0"/>
              </a:rPr>
              <a:t>Google Map Maker în România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44588" y="1235075"/>
            <a:ext cx="8293100" cy="407988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Arial" charset="0"/>
              </a:rPr>
              <a:t>Iar aşa va arăta la următoarea actualizare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275" y="1778000"/>
            <a:ext cx="7453313" cy="551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68313" y="1489075"/>
            <a:ext cx="9055100" cy="407988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3100">
                <a:solidFill>
                  <a:srgbClr val="CCECFF"/>
                </a:solidFill>
                <a:latin typeface="Arial" charset="0"/>
              </a:rPr>
              <a:t>Vreau sa încerc Google Map Maker! </a:t>
            </a:r>
            <a:br>
              <a:rPr lang="en-US" sz="3100">
                <a:solidFill>
                  <a:srgbClr val="CCECFF"/>
                </a:solidFill>
                <a:latin typeface="Arial" charset="0"/>
              </a:rPr>
            </a:br>
            <a:r>
              <a:rPr lang="en-US" sz="3100">
                <a:solidFill>
                  <a:srgbClr val="CCECFF"/>
                </a:solidFill>
                <a:latin typeface="Arial" charset="0"/>
              </a:rPr>
              <a:t>De ce am nevoie şi ce trebuie să fac ?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2588" y="2505075"/>
            <a:ext cx="9055100" cy="1085850"/>
          </a:xfrm>
        </p:spPr>
        <p:txBody>
          <a:bodyPr lIns="0" tIns="0" rIns="0" bIns="0"/>
          <a:lstStyle/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Un cont Google;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Accesând </a:t>
            </a:r>
            <a:r>
              <a:rPr lang="en-US" sz="2200" u="sng">
                <a:solidFill>
                  <a:srgbClr val="FFFFCC"/>
                </a:solidFill>
                <a:latin typeface="Arial" charset="0"/>
                <a:hlinkClick r:id="rId3"/>
              </a:rPr>
              <a:t>http://www.google.com/mapmaker</a:t>
            </a:r>
            <a:r>
              <a:rPr lang="en-US" sz="2200">
                <a:solidFill>
                  <a:srgbClr val="FFFFFF"/>
                </a:solidFill>
                <a:latin typeface="Arial" charset="0"/>
              </a:rPr>
              <a:t>.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Răbdare şi ceva timp;</a:t>
            </a:r>
            <a:endParaRPr lang="en-US"/>
          </a:p>
          <a:p>
            <a:pPr lvl="1" indent="-34290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</a:rPr>
              <a:t>Şi… un mouse (de rezervă) 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200">
              <a:solidFill>
                <a:srgbClr val="FFFFFF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3100">
                <a:solidFill>
                  <a:srgbClr val="FFFFFF"/>
                </a:solidFill>
                <a:latin typeface="Arial" charset="0"/>
              </a:rPr>
              <a:t>Dar…</a:t>
            </a:r>
            <a:endParaRPr lang="en-US"/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200">
              <a:solidFill>
                <a:srgbClr val="FFFFFF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2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479</Words>
  <Application>Microsoft Office PowerPoint</Application>
  <PresentationFormat>Custom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Times New Roman</vt:lpstr>
      <vt:lpstr>Arial</vt:lpstr>
      <vt:lpstr>Default Design</vt:lpstr>
      <vt:lpstr>Google Maps  Google Map Maker Training Event &amp; Mapping Party</vt:lpstr>
      <vt:lpstr>Ce este Google Maps?</vt:lpstr>
      <vt:lpstr>Ce este Google Map Maker ? </vt:lpstr>
      <vt:lpstr>De ce Google Map Maker ?</vt:lpstr>
      <vt:lpstr>Google Map Maker în România</vt:lpstr>
      <vt:lpstr>Google Map Maker în România</vt:lpstr>
      <vt:lpstr>Google Map Maker în România</vt:lpstr>
      <vt:lpstr>Google Map Maker în România</vt:lpstr>
      <vt:lpstr>Vreau sa încerc Google Map Maker!  De ce am nevoie şi ce trebuie să fac ?</vt:lpstr>
      <vt:lpstr>… Să nu faceţi ca ei :) [ Câteva editări (puncte de inters) amunzante găsite pe Google Map Maker ]</vt:lpstr>
      <vt:lpstr>Google Map Maker</vt:lpstr>
      <vt:lpstr>Google Map Maker</vt:lpstr>
      <vt:lpstr>Google Map Maker</vt:lpstr>
      <vt:lpstr>Google Map Maker </vt:lpstr>
      <vt:lpstr>Google Map Maker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Olivian BREDA</cp:lastModifiedBy>
  <cp:revision>1</cp:revision>
  <dcterms:created xsi:type="dcterms:W3CDTF">2004-05-06T09:28:21Z</dcterms:created>
  <dcterms:modified xsi:type="dcterms:W3CDTF">2010-03-09T05:30:40Z</dcterms:modified>
</cp:coreProperties>
</file>