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5" r:id="rId6"/>
    <p:sldId id="272" r:id="rId7"/>
    <p:sldId id="267" r:id="rId8"/>
    <p:sldId id="268" r:id="rId9"/>
    <p:sldId id="275" r:id="rId10"/>
    <p:sldId id="257" r:id="rId11"/>
    <p:sldId id="273" r:id="rId12"/>
    <p:sldId id="259" r:id="rId13"/>
    <p:sldId id="274" r:id="rId1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BC36-BDB7-44FE-ABE9-8788E007EB62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EFE1-2C35-45EA-A186-7FDABB898D1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9BAB-E63D-4EB8-AAF6-5D95DE52FA27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172E-D017-44C2-9F4C-0D68B658BC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B823-BF90-427F-AB39-F3642C3A005A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D4A0-E886-433F-A7BE-A40A9112B05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CBDA-9A97-4802-AA3E-512842299FAC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BA6C-02D7-4F0A-A474-AB15BE3610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08D0-7DF6-4CD6-AEFF-465166170401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BD0C-74F3-4D0D-A792-11F16CE91C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39AF-E25A-4DF2-9454-0469E4EB6A77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EB03-9AEB-4071-986B-5EB39F326E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7933-FA39-4330-B611-5015C43A1F6F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3086-A7A6-494D-974F-88A340451C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E5CC-A80D-4DD3-BBDB-6C73317CF20D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3A76-18F9-4E91-ADDE-3FA1EC612E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E013-4671-4ABE-845E-E53007AD93E0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FFF8-E7ED-4A86-917A-8028323403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3C84-DC28-4B16-88A1-2CB6789D3901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C8D3-68BD-46FE-98AF-089908E746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516F-ED49-4D2E-BD60-959CF11B3228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FDE0-3507-45D7-903F-F1B3EE8885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DF01A-795C-42EC-A921-AB47CC66636C}" type="datetimeFigureOut">
              <a:rPr lang="fr-FR"/>
              <a:pPr>
                <a:defRPr/>
              </a:pPr>
              <a:t>13/04/2010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131210-A282-4022-BC39-2B1DD3BB0F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tseoideas.com/wp-content/uploads/2010/04/Software-autofill.zi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i/304120801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creativecommons.org/licenses/by-sa/2.0/deed.r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ino@lumeaseoppc.r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umeaseoppc.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477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zilla.com/en-US/firefox/persona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828800" y="3048000"/>
            <a:ext cx="6477000" cy="1509713"/>
          </a:xfrm>
        </p:spPr>
        <p:txBody>
          <a:bodyPr/>
          <a:lstStyle/>
          <a:p>
            <a:pPr algn="r" eaLnBrk="1" hangingPunct="1">
              <a:defRPr/>
            </a:pPr>
            <a:r>
              <a:rPr lang="vi-VN" sz="3600" dirty="0" smtClean="0">
                <a:solidFill>
                  <a:srgbClr val="481F15"/>
                </a:solidFill>
                <a:latin typeface="+mn-lt"/>
              </a:rPr>
              <a:t>Introducere în directoare web semi-automată la scară largă – soluția AutoFill Forms</a:t>
            </a:r>
            <a:endParaRPr lang="fr-CA" sz="3600" dirty="0" smtClean="0">
              <a:solidFill>
                <a:srgbClr val="481F15"/>
              </a:solidFill>
              <a:latin typeface="+mn-lt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352800" y="5334000"/>
            <a:ext cx="5029200" cy="990600"/>
          </a:xfrm>
        </p:spPr>
        <p:txBody>
          <a:bodyPr/>
          <a:lstStyle/>
          <a:p>
            <a:pPr algn="l" eaLnBrk="1" hangingPunct="1"/>
            <a:r>
              <a:rPr lang="fr-CA" sz="2400" smtClean="0">
                <a:solidFill>
                  <a:srgbClr val="481F15"/>
                </a:solidFill>
              </a:rPr>
              <a:t>Olivian BREDA, Orange Concept Store,</a:t>
            </a:r>
          </a:p>
          <a:p>
            <a:pPr algn="r" eaLnBrk="1" hangingPunct="1"/>
            <a:r>
              <a:rPr lang="fr-CA" sz="2400" smtClean="0">
                <a:solidFill>
                  <a:srgbClr val="481F15"/>
                </a:solidFill>
              </a:rPr>
              <a:t>2010.01.13, </a:t>
            </a:r>
            <a:r>
              <a:rPr lang="ro-RO" sz="2400" smtClean="0">
                <a:solidFill>
                  <a:srgbClr val="481F15"/>
                </a:solidFill>
              </a:rPr>
              <a:t>13 </a:t>
            </a:r>
            <a:r>
              <a:rPr lang="fr-CA" sz="2400" smtClean="0">
                <a:solidFill>
                  <a:srgbClr val="481F15"/>
                </a:solidFill>
              </a:rPr>
              <a:t>slide-uri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 eaLnBrk="1" hangingPunct="1"/>
            <a:r>
              <a:rPr lang="ro-RO" smtClean="0">
                <a:solidFill>
                  <a:srgbClr val="481F15"/>
                </a:solidFill>
              </a:rPr>
              <a:t>Ce obții la sfârșit?</a:t>
            </a:r>
            <a:endParaRPr lang="fr-CA" smtClean="0">
              <a:solidFill>
                <a:srgbClr val="481F15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5257800"/>
          </a:xfrm>
        </p:spPr>
        <p:txBody>
          <a:bodyPr/>
          <a:lstStyle/>
          <a:p>
            <a:pPr eaLnBrk="1" hangingPunct="1"/>
            <a:r>
              <a:rPr lang="ro-RO" smtClean="0">
                <a:solidFill>
                  <a:srgbClr val="481F15"/>
                </a:solidFill>
              </a:rPr>
              <a:t>Completarea unui profil de directoare web durează 30 (cel mult 60) de minute;</a:t>
            </a:r>
          </a:p>
          <a:p>
            <a:pPr eaLnBrk="1" hangingPunct="1"/>
            <a:r>
              <a:rPr lang="ro-RO" smtClean="0">
                <a:solidFill>
                  <a:srgbClr val="481F15"/>
                </a:solidFill>
              </a:rPr>
              <a:t>Introducerea într-un director web durează în medie un minut, uneori mai rapid, uneori mai lent;</a:t>
            </a:r>
          </a:p>
          <a:p>
            <a:pPr eaLnBrk="1" hangingPunct="1"/>
            <a:r>
              <a:rPr lang="ro-RO" smtClean="0">
                <a:solidFill>
                  <a:srgbClr val="481F15"/>
                </a:solidFill>
              </a:rPr>
              <a:t>Ușor de gestionat sute de site-uri de adăugat în directoare;</a:t>
            </a:r>
          </a:p>
          <a:p>
            <a:pPr eaLnBrk="1" hangingPunct="1"/>
            <a:r>
              <a:rPr lang="ro-RO" smtClean="0">
                <a:solidFill>
                  <a:srgbClr val="481F15"/>
                </a:solidFill>
              </a:rPr>
              <a:t>Ușor de adăugat în directoare în masă;</a:t>
            </a:r>
            <a:endParaRPr lang="fr-CA" smtClean="0">
              <a:solidFill>
                <a:srgbClr val="481F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 eaLnBrk="1" hangingPunct="1"/>
            <a:r>
              <a:rPr lang="ro-RO" smtClean="0">
                <a:solidFill>
                  <a:srgbClr val="481F15"/>
                </a:solidFill>
              </a:rPr>
              <a:t>De unde descărcați?</a:t>
            </a:r>
            <a:endParaRPr lang="fr-CA" smtClean="0">
              <a:solidFill>
                <a:srgbClr val="481F15"/>
              </a:solidFill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481F15"/>
                </a:solidFill>
                <a:hlinkClick r:id="rId3"/>
              </a:rPr>
              <a:t>http://getseoideas.com/wp-content/uploads/2010/04/Software-autofill.zip</a:t>
            </a:r>
            <a:endParaRPr lang="fr-CA" smtClean="0">
              <a:solidFill>
                <a:srgbClr val="481F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solidFill>
                  <a:srgbClr val="481F15"/>
                </a:solidFill>
              </a:rPr>
              <a:t>Întrebări?</a:t>
            </a:r>
            <a:endParaRPr lang="fr-CA" smtClean="0">
              <a:solidFill>
                <a:srgbClr val="481F15"/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790575"/>
          </a:xfrm>
        </p:spPr>
        <p:txBody>
          <a:bodyPr/>
          <a:lstStyle/>
          <a:p>
            <a:pPr eaLnBrk="1" hangingPunct="1"/>
            <a:r>
              <a:rPr lang="ro-RO" sz="2000" smtClean="0">
                <a:solidFill>
                  <a:srgbClr val="481F15"/>
                </a:solidFill>
              </a:rPr>
              <a:t>Sursa foto: </a:t>
            </a:r>
            <a:r>
              <a:rPr lang="ro-RO" sz="2000" smtClean="0">
                <a:solidFill>
                  <a:srgbClr val="481F15"/>
                </a:solidFill>
                <a:hlinkClick r:id="rId3"/>
              </a:rPr>
              <a:t>http://www.flickr.com/photos/gi/304120801/</a:t>
            </a:r>
            <a:endParaRPr lang="ro-RO" sz="2000" smtClean="0">
              <a:solidFill>
                <a:srgbClr val="481F15"/>
              </a:solidFill>
            </a:endParaRPr>
          </a:p>
          <a:p>
            <a:pPr eaLnBrk="1" hangingPunct="1"/>
            <a:r>
              <a:rPr lang="ro-RO" sz="2000" smtClean="0">
                <a:solidFill>
                  <a:srgbClr val="481F15"/>
                </a:solidFill>
              </a:rPr>
              <a:t>Licență: </a:t>
            </a:r>
            <a:r>
              <a:rPr lang="ro-RO" sz="2000" smtClean="0">
                <a:solidFill>
                  <a:srgbClr val="481F15"/>
                </a:solidFill>
                <a:hlinkClick r:id="rId4"/>
              </a:rPr>
              <a:t>http://creativecommons.org/licenses/by-sa/2.0/deed.ro</a:t>
            </a:r>
            <a:endParaRPr lang="fr-CA" sz="2000" smtClean="0">
              <a:solidFill>
                <a:srgbClr val="481F15"/>
              </a:solidFill>
            </a:endParaRPr>
          </a:p>
        </p:txBody>
      </p:sp>
      <p:pic>
        <p:nvPicPr>
          <p:cNvPr id="13316" name="Picture 4" descr="D:\Documents and Settings\Olivian BREDA\Desktop\304120801_850b75239b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2192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solidFill>
                  <a:srgbClr val="481F15"/>
                </a:solidFill>
              </a:rPr>
              <a:t>Contact</a:t>
            </a:r>
            <a:endParaRPr lang="fr-CA" smtClean="0">
              <a:solidFill>
                <a:srgbClr val="481F15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77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fi-F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Olivian BREDA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fi-FI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fi-FI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vino@lumeaseoppc.ro</a:t>
            </a:r>
            <a:endParaRPr lang="fi-FI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fi-F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0743-41.00.26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fi-FI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http://lumeaseoppc.ro/ </a:t>
            </a:r>
            <a:endParaRPr lang="fi-FI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Ce e AutoFill Forms?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429125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481F15"/>
                </a:solidFill>
                <a:hlinkClick r:id="rId3"/>
              </a:rPr>
              <a:t>AutoFill Forms</a:t>
            </a:r>
            <a:r>
              <a:rPr lang="fr-CA" smtClean="0">
                <a:solidFill>
                  <a:srgbClr val="481F15"/>
                </a:solidFill>
              </a:rPr>
              <a:t> </a:t>
            </a:r>
            <a:r>
              <a:rPr lang="ro-RO" smtClean="0">
                <a:solidFill>
                  <a:srgbClr val="481F15"/>
                </a:solidFill>
              </a:rPr>
              <a:t>este o extensie </a:t>
            </a:r>
            <a:r>
              <a:rPr lang="ro-RO" smtClean="0">
                <a:solidFill>
                  <a:srgbClr val="481F15"/>
                </a:solidFill>
                <a:hlinkClick r:id="rId4"/>
              </a:rPr>
              <a:t>Mozilla Firefox</a:t>
            </a:r>
            <a:r>
              <a:rPr lang="ro-RO" smtClean="0">
                <a:solidFill>
                  <a:srgbClr val="481F15"/>
                </a:solidFill>
              </a:rPr>
              <a:t>;</a:t>
            </a:r>
          </a:p>
          <a:p>
            <a:pPr eaLnBrk="1" hangingPunct="1"/>
            <a:r>
              <a:rPr lang="ro-RO" smtClean="0">
                <a:solidFill>
                  <a:srgbClr val="481F15"/>
                </a:solidFill>
              </a:rPr>
              <a:t>Extensia a fost gândită pentru a te ajuta să completezi formulare, de orice tip;</a:t>
            </a:r>
            <a:endParaRPr lang="fr-CA" smtClean="0">
              <a:solidFill>
                <a:srgbClr val="481F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Cum arată codul unui formular?</a:t>
            </a:r>
            <a:endParaRPr lang="fr-CA" smtClean="0">
              <a:solidFill>
                <a:schemeClr val="bg1"/>
              </a:solidFill>
            </a:endParaRPr>
          </a:p>
        </p:txBody>
      </p:sp>
      <p:pic>
        <p:nvPicPr>
          <p:cNvPr id="4099" name="Picture 4" descr="D:\Documents and Settings\Olivian BREDA\Desktop\display-form-detai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045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solidFill>
                  <a:schemeClr val="bg1"/>
                </a:solidFill>
              </a:rPr>
              <a:t>Cum se introduce?</a:t>
            </a:r>
            <a:endParaRPr lang="fr-CA" smtClean="0">
              <a:solidFill>
                <a:schemeClr val="bg1"/>
              </a:solidFill>
            </a:endParaRPr>
          </a:p>
        </p:txBody>
      </p:sp>
      <p:pic>
        <p:nvPicPr>
          <p:cNvPr id="5123" name="Picture 2" descr="D:\Documents and Settings\Olivian BREDA\Desktop\titlu-lumea-seo-pp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8742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543675" cy="1143000"/>
          </a:xfrm>
        </p:spPr>
        <p:txBody>
          <a:bodyPr/>
          <a:lstStyle/>
          <a:p>
            <a:pPr algn="l" eaLnBrk="1" hangingPunct="1"/>
            <a:r>
              <a:rPr lang="ro-RO" smtClean="0">
                <a:solidFill>
                  <a:srgbClr val="481F15"/>
                </a:solidFill>
              </a:rPr>
              <a:t>Cum fac eu?</a:t>
            </a:r>
            <a:endParaRPr lang="fr-CA" smtClean="0">
              <a:solidFill>
                <a:srgbClr val="481F15"/>
              </a:solidFill>
            </a:endParaRPr>
          </a:p>
        </p:txBody>
      </p:sp>
      <p:pic>
        <p:nvPicPr>
          <p:cNvPr id="6147" name="Picture 4" descr="D:\Documents and Settings\Olivian BREDA\Desktop\date complet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5626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543675" cy="1143000"/>
          </a:xfrm>
        </p:spPr>
        <p:txBody>
          <a:bodyPr/>
          <a:lstStyle/>
          <a:p>
            <a:pPr algn="l" eaLnBrk="1" hangingPunct="1"/>
            <a:r>
              <a:rPr lang="ro-RO" smtClean="0">
                <a:solidFill>
                  <a:srgbClr val="481F15"/>
                </a:solidFill>
              </a:rPr>
              <a:t>Screenshot</a:t>
            </a:r>
            <a:endParaRPr lang="fr-CA" smtClean="0">
              <a:solidFill>
                <a:srgbClr val="481F15"/>
              </a:solidFill>
            </a:endParaRPr>
          </a:p>
        </p:txBody>
      </p:sp>
      <p:pic>
        <p:nvPicPr>
          <p:cNvPr id="7171" name="Picture 3" descr="scurtatur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475" y="0"/>
            <a:ext cx="5978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543675" cy="1143000"/>
          </a:xfrm>
        </p:spPr>
        <p:txBody>
          <a:bodyPr/>
          <a:lstStyle/>
          <a:p>
            <a:pPr algn="l" eaLnBrk="1" hangingPunct="1"/>
            <a:r>
              <a:rPr lang="ro-RO" smtClean="0">
                <a:solidFill>
                  <a:srgbClr val="481F15"/>
                </a:solidFill>
              </a:rPr>
              <a:t>Profil</a:t>
            </a:r>
            <a:endParaRPr lang="fr-CA" smtClean="0">
              <a:solidFill>
                <a:srgbClr val="481F15"/>
              </a:solidFill>
            </a:endParaRPr>
          </a:p>
        </p:txBody>
      </p:sp>
      <p:pic>
        <p:nvPicPr>
          <p:cNvPr id="8195" name="Picture 2" descr="D:\Documents and Settings\Olivian BREDA\Desktop\coduri folos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543675" cy="1143000"/>
          </a:xfrm>
        </p:spPr>
        <p:txBody>
          <a:bodyPr/>
          <a:lstStyle/>
          <a:p>
            <a:pPr algn="l" eaLnBrk="1" hangingPunct="1"/>
            <a:r>
              <a:rPr lang="ro-RO" smtClean="0">
                <a:solidFill>
                  <a:srgbClr val="481F15"/>
                </a:solidFill>
              </a:rPr>
              <a:t>Setări</a:t>
            </a:r>
            <a:endParaRPr lang="fr-CA" smtClean="0">
              <a:solidFill>
                <a:srgbClr val="481F15"/>
              </a:solidFill>
            </a:endParaRPr>
          </a:p>
        </p:txBody>
      </p:sp>
      <p:pic>
        <p:nvPicPr>
          <p:cNvPr id="9219" name="Picture 2" descr="D:\Documents and Settings\Olivian BREDA\Desktop\setari no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543675" cy="1143000"/>
          </a:xfrm>
        </p:spPr>
        <p:txBody>
          <a:bodyPr/>
          <a:lstStyle/>
          <a:p>
            <a:pPr algn="l" eaLnBrk="1" hangingPunct="1"/>
            <a:r>
              <a:rPr lang="ro-RO" smtClean="0">
                <a:solidFill>
                  <a:srgbClr val="481F15"/>
                </a:solidFill>
              </a:rPr>
              <a:t>Demo</a:t>
            </a:r>
            <a:endParaRPr lang="fr-CA" smtClean="0">
              <a:solidFill>
                <a:srgbClr val="481F15"/>
              </a:solidFill>
            </a:endParaRPr>
          </a:p>
        </p:txBody>
      </p:sp>
      <p:pic>
        <p:nvPicPr>
          <p:cNvPr id="10243" name="Picture 2" descr="D:\Documents and Settings\Olivian BREDA\Desktop\rezultat 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152400"/>
            <a:ext cx="66976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</Template>
  <TotalTime>80</TotalTime>
  <Words>158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17</vt:lpstr>
      <vt:lpstr>Introducere în directoare web semi-automată la scară largă – soluția AutoFill Forms</vt:lpstr>
      <vt:lpstr>Ce e AutoFill Forms?</vt:lpstr>
      <vt:lpstr>Cum arată codul unui formular?</vt:lpstr>
      <vt:lpstr>Cum se introduce?</vt:lpstr>
      <vt:lpstr>Cum fac eu?</vt:lpstr>
      <vt:lpstr>Screenshot</vt:lpstr>
      <vt:lpstr>Profil</vt:lpstr>
      <vt:lpstr>Setări</vt:lpstr>
      <vt:lpstr>Demo</vt:lpstr>
      <vt:lpstr>Ce obții la sfârșit?</vt:lpstr>
      <vt:lpstr>De unde descărcați?</vt:lpstr>
      <vt:lpstr>Întrebări?</vt:lpstr>
      <vt:lpstr>Contact</vt:lpstr>
    </vt:vector>
  </TitlesOfParts>
  <Company>PF Breda Olivian-Claudiu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Olivian BREDA</dc:creator>
  <cp:lastModifiedBy>Olivian BREDA</cp:lastModifiedBy>
  <cp:revision>77</cp:revision>
  <dcterms:created xsi:type="dcterms:W3CDTF">2010-04-12T19:20:37Z</dcterms:created>
  <dcterms:modified xsi:type="dcterms:W3CDTF">2010-04-12T21:14:26Z</dcterms:modified>
</cp:coreProperties>
</file>