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828" r:id="rId2"/>
  </p:sldMasterIdLst>
  <p:sldIdLst>
    <p:sldId id="299" r:id="rId3"/>
    <p:sldId id="329" r:id="rId4"/>
    <p:sldId id="326" r:id="rId5"/>
    <p:sldId id="327" r:id="rId6"/>
    <p:sldId id="308" r:id="rId7"/>
    <p:sldId id="302" r:id="rId8"/>
    <p:sldId id="307" r:id="rId9"/>
    <p:sldId id="328" r:id="rId10"/>
    <p:sldId id="300" r:id="rId11"/>
    <p:sldId id="332" r:id="rId12"/>
    <p:sldId id="330" r:id="rId13"/>
    <p:sldId id="331" r:id="rId14"/>
    <p:sldId id="333" r:id="rId15"/>
    <p:sldId id="334" r:id="rId16"/>
    <p:sldId id="335" r:id="rId17"/>
    <p:sldId id="310" r:id="rId18"/>
    <p:sldId id="325" r:id="rId19"/>
  </p:sldIdLst>
  <p:sldSz cx="9144000" cy="6858000" type="screen4x3"/>
  <p:notesSz cx="6858000" cy="9144000"/>
  <p:defaultTextStyle>
    <a:defPPr>
      <a:defRPr lang="da-DK"/>
    </a:defPPr>
    <a:lvl1pPr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5pPr>
    <a:lvl6pPr marL="2286000" algn="l" defTabSz="914400" rtl="0" eaLnBrk="1" latinLnBrk="0" hangingPunct="1">
      <a:defRPr kern="1200">
        <a:solidFill>
          <a:schemeClr val="tx1"/>
        </a:solidFill>
        <a:latin typeface="Arial" pitchFamily="34" charset="0"/>
        <a:ea typeface="ＭＳ Ｐゴシック"/>
        <a:cs typeface="ＭＳ Ｐゴシック"/>
      </a:defRPr>
    </a:lvl6pPr>
    <a:lvl7pPr marL="2743200" algn="l" defTabSz="914400" rtl="0" eaLnBrk="1" latinLnBrk="0" hangingPunct="1">
      <a:defRPr kern="1200">
        <a:solidFill>
          <a:schemeClr val="tx1"/>
        </a:solidFill>
        <a:latin typeface="Arial" pitchFamily="34" charset="0"/>
        <a:ea typeface="ＭＳ Ｐゴシック"/>
        <a:cs typeface="ＭＳ Ｐゴシック"/>
      </a:defRPr>
    </a:lvl7pPr>
    <a:lvl8pPr marL="3200400" algn="l" defTabSz="914400" rtl="0" eaLnBrk="1" latinLnBrk="0" hangingPunct="1">
      <a:defRPr kern="1200">
        <a:solidFill>
          <a:schemeClr val="tx1"/>
        </a:solidFill>
        <a:latin typeface="Arial" pitchFamily="34" charset="0"/>
        <a:ea typeface="ＭＳ Ｐゴシック"/>
        <a:cs typeface="ＭＳ Ｐゴシック"/>
      </a:defRPr>
    </a:lvl8pPr>
    <a:lvl9pPr marL="3657600" algn="l" defTabSz="914400" rtl="0" eaLnBrk="1" latinLnBrk="0" hangingPunct="1">
      <a:defRPr kern="1200">
        <a:solidFill>
          <a:schemeClr val="tx1"/>
        </a:solidFill>
        <a:latin typeface="Arial"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88C8"/>
    <a:srgbClr val="78F8FF"/>
    <a:srgbClr val="8EABDE"/>
    <a:srgbClr val="8FACE1"/>
    <a:srgbClr val="F50736"/>
    <a:srgbClr val="5DD8F2"/>
    <a:srgbClr val="A4D329"/>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78" autoAdjust="0"/>
    <p:restoredTop sz="94633" autoAdjust="0"/>
  </p:normalViewPr>
  <p:slideViewPr>
    <p:cSldViewPr snapToGrid="0">
      <p:cViewPr>
        <p:scale>
          <a:sx n="100" d="100"/>
          <a:sy n="100" d="100"/>
        </p:scale>
        <p:origin x="-1356" y="-186"/>
      </p:cViewPr>
      <p:guideLst>
        <p:guide orient="horz" pos="3728"/>
        <p:guide pos="5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0" d="100"/>
        <a:sy n="4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da-DK" dirty="0" smtClean="0"/>
              <a:t>Klik for at redigere i masteren</a:t>
            </a:r>
            <a:endParaRPr lang="da-DK" dirty="0"/>
          </a:p>
        </p:txBody>
      </p:sp>
      <p:sp>
        <p:nvSpPr>
          <p:cNvPr id="3" name="Pladsholder til lodret titel 2"/>
          <p:cNvSpPr>
            <a:spLocks noGrp="1"/>
          </p:cNvSpPr>
          <p:nvPr>
            <p:ph type="body" orient="vert" idx="1"/>
          </p:nvPr>
        </p:nvSpPr>
        <p:spPr>
          <a:xfrm>
            <a:off x="457200" y="1600200"/>
            <a:ext cx="8229600" cy="4525963"/>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fld id="{CD834CB4-60C9-426C-918E-674BD55B9441}" type="datetime1">
              <a:rPr lang="da-DK"/>
              <a:pPr>
                <a:defRPr/>
              </a:pPr>
              <a:t>12-06-2010</a:t>
            </a:fld>
            <a:endParaRPr lang="da-DK" dirty="0"/>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endParaRPr lang="da-DK"/>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fld id="{A415FDF4-F7EC-4B29-B540-2A1596AD9192}" type="slidenum">
              <a:rPr lang="da-DK"/>
              <a:pPr>
                <a:defRPr/>
              </a:pPr>
              <a:t>‹#›</a:t>
            </a:fld>
            <a:endParaRPr lang="da-DK"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a:prstGeom prst="rect">
            <a:avLst/>
          </a:prstGeom>
        </p:spPr>
        <p:txBody>
          <a:bodyPr vert="eaVert"/>
          <a:lstStyle>
            <a:lvl1pPr>
              <a:defRPr>
                <a:latin typeface="Arial" pitchFamily="34" charset="0"/>
              </a:defRPr>
            </a:lvl1pPr>
          </a:lstStyle>
          <a:p>
            <a:r>
              <a:rPr lang="da-DK" dirty="0" smtClean="0"/>
              <a:t>Klik for at redigere i masteren</a:t>
            </a:r>
            <a:endParaRPr lang="da-DK" dirty="0"/>
          </a:p>
        </p:txBody>
      </p:sp>
      <p:sp>
        <p:nvSpPr>
          <p:cNvPr id="3" name="Pladsholder til lodret titel 2"/>
          <p:cNvSpPr>
            <a:spLocks noGrp="1"/>
          </p:cNvSpPr>
          <p:nvPr>
            <p:ph type="body" orient="vert" idx="1"/>
          </p:nvPr>
        </p:nvSpPr>
        <p:spPr>
          <a:xfrm>
            <a:off x="457200" y="274638"/>
            <a:ext cx="6019800" cy="5851525"/>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fld id="{2E74F617-C8DE-44FB-A6D9-F1ED7474F291}" type="datetime1">
              <a:rPr lang="da-DK"/>
              <a:pPr>
                <a:defRPr/>
              </a:pPr>
              <a:t>12-06-2010</a:t>
            </a:fld>
            <a:endParaRPr lang="da-DK" dirty="0"/>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endParaRPr lang="da-DK"/>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fld id="{8C09B3F3-3370-4CCD-9854-EA1350C0BE13}" type="slidenum">
              <a:rPr lang="da-DK"/>
              <a:pPr>
                <a:defRPr/>
              </a:pPr>
              <a:t>‹#›</a:t>
            </a:fld>
            <a:endParaRPr lang="da-DK"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fsnitsoverskrift">
    <p:spTree>
      <p:nvGrpSpPr>
        <p:cNvPr id="1" name=""/>
        <p:cNvGrpSpPr/>
        <p:nvPr/>
      </p:nvGrpSpPr>
      <p:grpSpPr>
        <a:xfrm>
          <a:off x="0" y="0"/>
          <a:ext cx="0" cy="0"/>
          <a:chOff x="0" y="0"/>
          <a:chExt cx="0" cy="0"/>
        </a:xfrm>
      </p:grpSpPr>
      <p:grpSp>
        <p:nvGrpSpPr>
          <p:cNvPr id="5" name="Gruppe 12"/>
          <p:cNvGrpSpPr>
            <a:grpSpLocks/>
          </p:cNvGrpSpPr>
          <p:nvPr/>
        </p:nvGrpSpPr>
        <p:grpSpPr bwMode="auto">
          <a:xfrm>
            <a:off x="0" y="0"/>
            <a:ext cx="9144000" cy="1970088"/>
            <a:chOff x="0" y="0"/>
            <a:chExt cx="9144000" cy="1970099"/>
          </a:xfrm>
        </p:grpSpPr>
        <p:sp>
          <p:nvSpPr>
            <p:cNvPr id="6" name="Rektangel 2"/>
            <p:cNvSpPr>
              <a:spLocks noChangeArrowheads="1"/>
            </p:cNvSpPr>
            <p:nvPr userDrawn="1"/>
          </p:nvSpPr>
          <p:spPr bwMode="auto">
            <a:xfrm>
              <a:off x="0" y="0"/>
              <a:ext cx="9144000" cy="1970099"/>
            </a:xfrm>
            <a:prstGeom prst="rect">
              <a:avLst/>
            </a:prstGeom>
            <a:gradFill flip="none" rotWithShape="1">
              <a:gsLst>
                <a:gs pos="21000">
                  <a:srgbClr val="7DC8DF"/>
                </a:gs>
                <a:gs pos="100000">
                  <a:srgbClr val="6699FF"/>
                </a:gs>
              </a:gsLst>
              <a:lin ang="5400000" scaled="1"/>
              <a:tileRect/>
            </a:gradFill>
            <a:ln w="9525">
              <a:noFill/>
              <a:miter lim="800000"/>
              <a:headEnd/>
              <a:tailEnd/>
            </a:ln>
            <a:effectLst/>
          </p:spPr>
          <p:txBody>
            <a:bodyPr anchor="ctr"/>
            <a:lstStyle/>
            <a:p>
              <a:pPr indent="-342900" algn="ctr">
                <a:buFont typeface="Calibri" pitchFamily="34" charset="0"/>
                <a:buAutoNum type="arabicPeriod"/>
                <a:defRPr/>
              </a:pPr>
              <a:endParaRPr lang="en-US" sz="1600" b="1" noProof="1">
                <a:solidFill>
                  <a:srgbClr val="FFFFFF"/>
                </a:solidFill>
                <a:ea typeface="ＭＳ Ｐゴシック" charset="-128"/>
                <a:cs typeface="+mn-cs"/>
              </a:endParaRPr>
            </a:p>
          </p:txBody>
        </p:sp>
        <p:sp>
          <p:nvSpPr>
            <p:cNvPr id="7" name="Rektangel 3"/>
            <p:cNvSpPr>
              <a:spLocks noChangeArrowheads="1"/>
            </p:cNvSpPr>
            <p:nvPr userDrawn="1"/>
          </p:nvSpPr>
          <p:spPr bwMode="auto">
            <a:xfrm>
              <a:off x="0" y="1703398"/>
              <a:ext cx="9144000" cy="266701"/>
            </a:xfrm>
            <a:prstGeom prst="rect">
              <a:avLst/>
            </a:prstGeom>
            <a:gradFill rotWithShape="1">
              <a:gsLst>
                <a:gs pos="0">
                  <a:srgbClr val="002060"/>
                </a:gs>
                <a:gs pos="100000">
                  <a:srgbClr val="1F88C8"/>
                </a:gs>
              </a:gsLst>
              <a:lin ang="16200000"/>
            </a:gradFill>
            <a:ln w="9525">
              <a:solidFill>
                <a:srgbClr val="227088"/>
              </a:solidFill>
              <a:miter lim="800000"/>
              <a:headEnd/>
              <a:tailEnd/>
            </a:ln>
            <a:effectLst>
              <a:outerShdw blurRad="63500" dist="23000" dir="5400000" rotWithShape="0">
                <a:srgbClr val="000000">
                  <a:alpha val="34998"/>
                </a:srgbClr>
              </a:outerShdw>
            </a:effectLst>
          </p:spPr>
          <p:txBody>
            <a:bodyPr anchor="ctr"/>
            <a:lstStyle/>
            <a:p>
              <a:pPr indent="-342900" algn="ctr" defTabSz="914400">
                <a:buFont typeface="Calibri" pitchFamily="34" charset="0"/>
                <a:buAutoNum type="arabicPeriod"/>
                <a:defRPr/>
              </a:pPr>
              <a:endParaRPr lang="en-US" sz="1400" b="1" noProof="1">
                <a:solidFill>
                  <a:srgbClr val="FFFFFF"/>
                </a:solidFill>
                <a:ea typeface="ＭＳ Ｐゴシック" charset="-128"/>
                <a:cs typeface="+mn-cs"/>
              </a:endParaRPr>
            </a:p>
          </p:txBody>
        </p:sp>
      </p:grpSp>
      <p:sp>
        <p:nvSpPr>
          <p:cNvPr id="8" name="Pladsholder til indhold 2"/>
          <p:cNvSpPr>
            <a:spLocks noGrp="1"/>
          </p:cNvSpPr>
          <p:nvPr>
            <p:ph idx="1"/>
          </p:nvPr>
        </p:nvSpPr>
        <p:spPr>
          <a:xfrm>
            <a:off x="457200" y="2552700"/>
            <a:ext cx="8229600" cy="3573463"/>
          </a:xfrm>
          <a:prstGeom prst="rect">
            <a:avLst/>
          </a:prstGeom>
        </p:spPr>
        <p:txBody>
          <a:bodyPr/>
          <a:lstStyle>
            <a:lvl1pPr>
              <a:defRPr>
                <a:solidFill>
                  <a:srgbClr val="000000"/>
                </a:solidFill>
                <a:latin typeface="Arial" pitchFamily="34" charset="0"/>
                <a:cs typeface="Arial" pitchFamily="34" charset="0"/>
              </a:defRPr>
            </a:lvl1pPr>
            <a:lvl2pPr>
              <a:defRPr>
                <a:solidFill>
                  <a:srgbClr val="000000"/>
                </a:solidFill>
                <a:latin typeface="Arial" pitchFamily="34" charset="0"/>
                <a:cs typeface="Arial" pitchFamily="34" charset="0"/>
              </a:defRPr>
            </a:lvl2pPr>
            <a:lvl3pPr>
              <a:defRPr>
                <a:solidFill>
                  <a:srgbClr val="000000"/>
                </a:solidFill>
                <a:latin typeface="Arial" pitchFamily="34" charset="0"/>
                <a:cs typeface="Arial" pitchFamily="34" charset="0"/>
              </a:defRPr>
            </a:lvl3pPr>
            <a:lvl4pPr>
              <a:defRPr>
                <a:solidFill>
                  <a:srgbClr val="000000"/>
                </a:solidFill>
                <a:latin typeface="Arial" pitchFamily="34" charset="0"/>
                <a:cs typeface="Arial" pitchFamily="34" charset="0"/>
              </a:defRPr>
            </a:lvl4pPr>
            <a:lvl5pPr>
              <a:defRPr>
                <a:solidFill>
                  <a:srgbClr val="000000"/>
                </a:solidFill>
                <a:latin typeface="Arial" pitchFamily="34" charset="0"/>
                <a:cs typeface="Arial" pitchFamily="34" charset="0"/>
              </a:defRPr>
            </a:lvl5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1" name="Titel 1"/>
          <p:cNvSpPr>
            <a:spLocks noGrp="1"/>
          </p:cNvSpPr>
          <p:nvPr>
            <p:ph type="title"/>
          </p:nvPr>
        </p:nvSpPr>
        <p:spPr>
          <a:xfrm>
            <a:off x="177800" y="515938"/>
            <a:ext cx="4584700" cy="563562"/>
          </a:xfrm>
          <a:prstGeom prst="rect">
            <a:avLst/>
          </a:prstGeom>
        </p:spPr>
        <p:txBody>
          <a:bodyPr/>
          <a:lstStyle>
            <a:lvl1pPr algn="l">
              <a:defRPr sz="3200">
                <a:latin typeface="Arial" pitchFamily="34" charset="0"/>
                <a:cs typeface="Arial" pitchFamily="34" charset="0"/>
              </a:defRPr>
            </a:lvl1pPr>
          </a:lstStyle>
          <a:p>
            <a:r>
              <a:rPr lang="da-DK" dirty="0" smtClean="0"/>
              <a:t>Klik for at redigere i masteren</a:t>
            </a:r>
            <a:endParaRPr lang="da-DK" dirty="0"/>
          </a:p>
        </p:txBody>
      </p:sp>
      <p:sp>
        <p:nvSpPr>
          <p:cNvPr id="12" name="Pladsholder til tekst 2"/>
          <p:cNvSpPr>
            <a:spLocks noGrp="1"/>
          </p:cNvSpPr>
          <p:nvPr>
            <p:ph type="body" idx="13"/>
          </p:nvPr>
        </p:nvSpPr>
        <p:spPr>
          <a:xfrm>
            <a:off x="177800" y="1130301"/>
            <a:ext cx="6489700" cy="358774"/>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teksttypografierne i masteren</a:t>
            </a:r>
          </a:p>
        </p:txBody>
      </p:sp>
      <p:sp>
        <p:nvSpPr>
          <p:cNvPr id="9" name="Pladsholder til dato 3"/>
          <p:cNvSpPr>
            <a:spLocks noGrp="1"/>
          </p:cNvSpPr>
          <p:nvPr>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charset="-128"/>
                <a:cs typeface="ＭＳ Ｐゴシック" charset="-128"/>
              </a:defRPr>
            </a:lvl1pPr>
          </a:lstStyle>
          <a:p>
            <a:pPr>
              <a:defRPr/>
            </a:pPr>
            <a:r>
              <a:rPr lang="da-DK"/>
              <a:t>Your footnote</a:t>
            </a:r>
          </a:p>
        </p:txBody>
      </p:sp>
      <p:sp>
        <p:nvSpPr>
          <p:cNvPr id="10" name="Pladsholder til diasnummer 5"/>
          <p:cNvSpPr>
            <a:spLocks noGrp="1"/>
          </p:cNvSpPr>
          <p:nvPr>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charset="-128"/>
                <a:cs typeface="ＭＳ Ｐゴシック" charset="-128"/>
              </a:defRPr>
            </a:lvl1pPr>
          </a:lstStyle>
          <a:p>
            <a:pPr>
              <a:defRPr/>
            </a:pPr>
            <a:r>
              <a:rPr lang="da-DK"/>
              <a:t>Your Logo</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da-DK" dirty="0" smtClean="0"/>
              <a:t>Klik for at redigere i masteren</a:t>
            </a:r>
            <a:endParaRPr lang="da-DK" dirty="0"/>
          </a:p>
        </p:txBody>
      </p:sp>
      <p:sp>
        <p:nvSpPr>
          <p:cNvPr id="3" name="Pladsholder til indhold 2"/>
          <p:cNvSpPr>
            <a:spLocks noGrp="1"/>
          </p:cNvSpPr>
          <p:nvPr>
            <p:ph sz="half" idx="1"/>
          </p:nvPr>
        </p:nvSpPr>
        <p:spPr>
          <a:xfrm>
            <a:off x="457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indhold 3"/>
          <p:cNvSpPr>
            <a:spLocks noGrp="1"/>
          </p:cNvSpPr>
          <p:nvPr>
            <p:ph sz="half" idx="2"/>
          </p:nvPr>
        </p:nvSpPr>
        <p:spPr>
          <a:xfrm>
            <a:off x="4648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mn-cs"/>
              </a:defRPr>
            </a:lvl1pPr>
          </a:lstStyle>
          <a:p>
            <a:pPr>
              <a:defRPr/>
            </a:pPr>
            <a:fld id="{4DD826A7-FF6B-4449-B858-805C27C430EB}" type="datetime1">
              <a:rPr lang="da-DK"/>
              <a:pPr>
                <a:defRPr/>
              </a:pPr>
              <a:t>12-06-2010</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ＭＳ Ｐゴシック" charset="-128"/>
              </a:defRPr>
            </a:lvl1pPr>
          </a:lstStyle>
          <a:p>
            <a:pPr>
              <a:defRPr/>
            </a:pPr>
            <a:endParaRPr lang="en-US"/>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mn-cs"/>
              </a:defRPr>
            </a:lvl1pPr>
          </a:lstStyle>
          <a:p>
            <a:pPr>
              <a:defRPr/>
            </a:pPr>
            <a:fld id="{D19084F3-B271-4F16-81A2-85080072983B}" type="slidenum">
              <a:rPr lang="da-DK"/>
              <a:pPr>
                <a:defRPr/>
              </a:pPr>
              <a:t>‹#›</a:t>
            </a:fld>
            <a:endParaRPr lang="da-DK"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da-DK" dirty="0" smtClean="0"/>
              <a:t>Klik for at redigere i masteren</a:t>
            </a:r>
            <a:endParaRPr lang="da-DK" dirty="0"/>
          </a:p>
        </p:txBody>
      </p:sp>
      <p:sp>
        <p:nvSpPr>
          <p:cNvPr id="3" name="Pladsholder til tekst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teksttypografierne i masteren</a:t>
            </a:r>
          </a:p>
        </p:txBody>
      </p:sp>
      <p:sp>
        <p:nvSpPr>
          <p:cNvPr id="4" name="Pladsholder til indhold 3"/>
          <p:cNvSpPr>
            <a:spLocks noGrp="1"/>
          </p:cNvSpPr>
          <p:nvPr>
            <p:ph sz="half" idx="2"/>
          </p:nvPr>
        </p:nvSpPr>
        <p:spPr>
          <a:xfrm>
            <a:off x="457200" y="2174875"/>
            <a:ext cx="4040188"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5" name="Pladsholder til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teksttypografierne i masteren</a:t>
            </a:r>
          </a:p>
        </p:txBody>
      </p:sp>
      <p:sp>
        <p:nvSpPr>
          <p:cNvPr id="6" name="Pladsholder til indhold 5"/>
          <p:cNvSpPr>
            <a:spLocks noGrp="1"/>
          </p:cNvSpPr>
          <p:nvPr>
            <p:ph sz="quarter" idx="4"/>
          </p:nvPr>
        </p:nvSpPr>
        <p:spPr>
          <a:xfrm>
            <a:off x="4645025" y="2174875"/>
            <a:ext cx="4041775"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7"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mn-cs"/>
              </a:defRPr>
            </a:lvl1pPr>
          </a:lstStyle>
          <a:p>
            <a:pPr>
              <a:defRPr/>
            </a:pPr>
            <a:fld id="{A0DDB0DC-F5C0-40A1-BC45-865DDBC1FB80}" type="datetime1">
              <a:rPr lang="da-DK"/>
              <a:pPr>
                <a:defRPr/>
              </a:pPr>
              <a:t>12-06-2010</a:t>
            </a:fld>
            <a:endParaRPr lang="da-DK" dirty="0"/>
          </a:p>
        </p:txBody>
      </p:sp>
      <p:sp>
        <p:nvSpPr>
          <p:cNvPr id="8"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ＭＳ Ｐゴシック" charset="-128"/>
              </a:defRPr>
            </a:lvl1pPr>
          </a:lstStyle>
          <a:p>
            <a:pPr>
              <a:defRPr/>
            </a:pPr>
            <a:endParaRPr lang="en-US"/>
          </a:p>
        </p:txBody>
      </p:sp>
      <p:sp>
        <p:nvSpPr>
          <p:cNvPr id="9"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mn-cs"/>
              </a:defRPr>
            </a:lvl1pPr>
          </a:lstStyle>
          <a:p>
            <a:pPr>
              <a:defRPr/>
            </a:pPr>
            <a:fld id="{76166BBD-78A2-49AB-9833-FED0278AD952}" type="slidenum">
              <a:rPr lang="da-DK"/>
              <a:pPr>
                <a:defRPr/>
              </a:pPr>
              <a:t>‹#›</a:t>
            </a:fld>
            <a:endParaRPr lang="da-DK"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da-DK" dirty="0" smtClean="0"/>
              <a:t>Klik for at redigere i masteren</a:t>
            </a:r>
            <a:endParaRPr lang="da-DK" dirty="0"/>
          </a:p>
        </p:txBody>
      </p:sp>
      <p:sp>
        <p:nvSpPr>
          <p:cNvPr id="3"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mn-cs"/>
              </a:defRPr>
            </a:lvl1pPr>
          </a:lstStyle>
          <a:p>
            <a:pPr>
              <a:defRPr/>
            </a:pPr>
            <a:fld id="{D4EF76E4-BA27-4233-A74F-5DD94C66BD7F}" type="datetime1">
              <a:rPr lang="da-DK"/>
              <a:pPr>
                <a:defRPr/>
              </a:pPr>
              <a:t>12-06-2010</a:t>
            </a:fld>
            <a:endParaRPr lang="da-DK" dirty="0"/>
          </a:p>
        </p:txBody>
      </p:sp>
      <p:sp>
        <p:nvSpPr>
          <p:cNvPr id="4"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ＭＳ Ｐゴシック" charset="-128"/>
              </a:defRPr>
            </a:lvl1pPr>
          </a:lstStyle>
          <a:p>
            <a:pPr>
              <a:defRPr/>
            </a:pPr>
            <a:endParaRPr lang="en-US"/>
          </a:p>
        </p:txBody>
      </p:sp>
      <p:sp>
        <p:nvSpPr>
          <p:cNvPr id="5"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mn-cs"/>
              </a:defRPr>
            </a:lvl1pPr>
          </a:lstStyle>
          <a:p>
            <a:pPr>
              <a:defRPr/>
            </a:pPr>
            <a:fld id="{0CFBD3A1-75E9-487D-AD20-A0BF5F8CFDD0}" type="slidenum">
              <a:rPr lang="da-DK"/>
              <a:pPr>
                <a:defRPr/>
              </a:pPr>
              <a:t>‹#›</a:t>
            </a:fld>
            <a:endParaRPr lang="da-DK"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mn-cs"/>
              </a:defRPr>
            </a:lvl1pPr>
          </a:lstStyle>
          <a:p>
            <a:pPr>
              <a:defRPr/>
            </a:pPr>
            <a:fld id="{A6A36A69-C412-4EBA-8C05-B26D49D21E5C}" type="datetime1">
              <a:rPr lang="da-DK"/>
              <a:pPr>
                <a:defRPr/>
              </a:pPr>
              <a:t>12-06-2010</a:t>
            </a:fld>
            <a:endParaRPr lang="da-DK" dirty="0"/>
          </a:p>
        </p:txBody>
      </p:sp>
      <p:sp>
        <p:nvSpPr>
          <p:cNvPr id="3"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ＭＳ Ｐゴシック" charset="-128"/>
              </a:defRPr>
            </a:lvl1pPr>
          </a:lstStyle>
          <a:p>
            <a:pPr>
              <a:defRPr/>
            </a:pPr>
            <a:endParaRPr lang="en-US"/>
          </a:p>
        </p:txBody>
      </p:sp>
      <p:sp>
        <p:nvSpPr>
          <p:cNvPr id="4"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mn-cs"/>
              </a:defRPr>
            </a:lvl1pPr>
          </a:lstStyle>
          <a:p>
            <a:pPr>
              <a:defRPr/>
            </a:pPr>
            <a:fld id="{B78A0C1F-0AAC-4888-BCF4-22A9C016DEC3}" type="slidenum">
              <a:rPr lang="da-DK"/>
              <a:pPr>
                <a:defRPr/>
              </a:pPr>
              <a:t>‹#›</a:t>
            </a:fld>
            <a:endParaRPr lang="da-DK"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atin typeface="Arial" pitchFamily="34" charset="0"/>
              </a:defRPr>
            </a:lvl1pPr>
          </a:lstStyle>
          <a:p>
            <a:r>
              <a:rPr lang="da-DK" dirty="0" smtClean="0"/>
              <a:t>Klik for at redigere i masteren</a:t>
            </a:r>
            <a:endParaRPr lang="da-DK" dirty="0"/>
          </a:p>
        </p:txBody>
      </p:sp>
      <p:sp>
        <p:nvSpPr>
          <p:cNvPr id="3" name="Pladsholder til indhold 2"/>
          <p:cNvSpPr>
            <a:spLocks noGrp="1"/>
          </p:cNvSpPr>
          <p:nvPr>
            <p:ph idx="1"/>
          </p:nvPr>
        </p:nvSpPr>
        <p:spPr>
          <a:xfrm>
            <a:off x="3575050" y="273050"/>
            <a:ext cx="5111750" cy="5853113"/>
          </a:xfrm>
          <a:prstGeom prst="rect">
            <a:avLst/>
          </a:prstGeom>
        </p:spPr>
        <p:txBody>
          <a:bodyPr/>
          <a:lstStyle>
            <a:lvl1pPr>
              <a:defRPr sz="3200">
                <a:latin typeface="Arial" pitchFamily="34" charset="0"/>
              </a:defRPr>
            </a:lvl1pPr>
            <a:lvl2pPr>
              <a:defRPr sz="2800">
                <a:latin typeface="Arial" pitchFamily="34" charset="0"/>
              </a:defRPr>
            </a:lvl2pPr>
            <a:lvl3pPr>
              <a:defRPr sz="2400">
                <a:latin typeface="Arial" pitchFamily="34" charset="0"/>
              </a:defRPr>
            </a:lvl3pPr>
            <a:lvl4pPr>
              <a:defRPr sz="2000">
                <a:latin typeface="Arial" pitchFamily="34" charset="0"/>
              </a:defRPr>
            </a:lvl4pPr>
            <a:lvl5pPr>
              <a:defRPr sz="2000">
                <a:latin typeface="Arial" pitchFamily="34" charset="0"/>
              </a:defRPr>
            </a:lvl5pPr>
            <a:lvl6pPr>
              <a:defRPr sz="2000"/>
            </a:lvl6pPr>
            <a:lvl7pPr>
              <a:defRPr sz="2000"/>
            </a:lvl7pPr>
            <a:lvl8pPr>
              <a:defRPr sz="2000"/>
            </a:lvl8pPr>
            <a:lvl9pPr>
              <a:defRPr sz="20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tekst 3"/>
          <p:cNvSpPr>
            <a:spLocks noGrp="1"/>
          </p:cNvSpPr>
          <p:nvPr>
            <p:ph type="body" sz="half" idx="2"/>
          </p:nvPr>
        </p:nvSpPr>
        <p:spPr>
          <a:xfrm>
            <a:off x="457200" y="1435100"/>
            <a:ext cx="3008313" cy="4691063"/>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smtClean="0"/>
              <a:t>Klik for at redigere teksttypografierne i masteren</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mn-cs"/>
              </a:defRPr>
            </a:lvl1pPr>
          </a:lstStyle>
          <a:p>
            <a:pPr>
              <a:defRPr/>
            </a:pPr>
            <a:fld id="{DB97590E-2AE3-4E4A-AF60-CD5DE5AF8272}" type="datetime1">
              <a:rPr lang="da-DK"/>
              <a:pPr>
                <a:defRPr/>
              </a:pPr>
              <a:t>12-06-2010</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ＭＳ Ｐゴシック" charset="-128"/>
              </a:defRPr>
            </a:lvl1pPr>
          </a:lstStyle>
          <a:p>
            <a:pPr>
              <a:defRPr/>
            </a:pPr>
            <a:endParaRPr lang="en-US"/>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mn-cs"/>
              </a:defRPr>
            </a:lvl1pPr>
          </a:lstStyle>
          <a:p>
            <a:pPr>
              <a:defRPr/>
            </a:pPr>
            <a:fld id="{4E084219-8238-4E53-BAD4-2AD05EC36D1C}" type="slidenum">
              <a:rPr lang="da-DK"/>
              <a:pPr>
                <a:defRPr/>
              </a:pPr>
              <a:t>‹#›</a:t>
            </a:fld>
            <a:endParaRPr 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grpSp>
        <p:nvGrpSpPr>
          <p:cNvPr id="5" name="Gruppe 12"/>
          <p:cNvGrpSpPr/>
          <p:nvPr/>
        </p:nvGrpSpPr>
        <p:grpSpPr>
          <a:xfrm>
            <a:off x="0" y="793659"/>
            <a:ext cx="9144000" cy="1178016"/>
            <a:chOff x="0" y="793659"/>
            <a:chExt cx="9144000" cy="1178016"/>
          </a:xfrm>
          <a:effectLst>
            <a:outerShdw blurRad="50800" dist="38100" dir="2700000" algn="tl" rotWithShape="0">
              <a:prstClr val="black">
                <a:alpha val="40000"/>
              </a:prstClr>
            </a:outerShdw>
          </a:effectLst>
        </p:grpSpPr>
        <p:sp>
          <p:nvSpPr>
            <p:cNvPr id="6" name="Rektangel 2"/>
            <p:cNvSpPr>
              <a:spLocks noChangeArrowheads="1"/>
            </p:cNvSpPr>
            <p:nvPr/>
          </p:nvSpPr>
          <p:spPr bwMode="auto">
            <a:xfrm>
              <a:off x="0" y="801699"/>
              <a:ext cx="9144000" cy="1168400"/>
            </a:xfrm>
            <a:prstGeom prst="rect">
              <a:avLst/>
            </a:prstGeom>
            <a:gradFill flip="none" rotWithShape="1">
              <a:gsLst>
                <a:gs pos="21000">
                  <a:srgbClr val="7DC8DF"/>
                </a:gs>
                <a:gs pos="100000">
                  <a:srgbClr val="6699FF"/>
                </a:gs>
              </a:gsLst>
              <a:lin ang="5400000" scaled="1"/>
              <a:tileRect/>
            </a:gradFill>
            <a:ln w="9525">
              <a:noFill/>
              <a:miter lim="800000"/>
              <a:headEnd/>
              <a:tailEnd/>
            </a:ln>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ea typeface="ＭＳ Ｐゴシック" pitchFamily="-97" charset="-128"/>
                <a:cs typeface="+mn-cs"/>
              </a:endParaRPr>
            </a:p>
          </p:txBody>
        </p:sp>
        <p:pic>
          <p:nvPicPr>
            <p:cNvPr id="7" name="Billede 3" descr="dreamstime_www_world.jpg"/>
            <p:cNvPicPr>
              <a:picLocks noChangeAspect="1"/>
            </p:cNvPicPr>
            <p:nvPr/>
          </p:nvPicPr>
          <p:blipFill>
            <a:blip r:embed="rId2" cstate="print"/>
            <a:stretch>
              <a:fillRect/>
            </a:stretch>
          </p:blipFill>
          <p:spPr>
            <a:xfrm>
              <a:off x="7584000" y="793659"/>
              <a:ext cx="1560000" cy="1178016"/>
            </a:xfrm>
            <a:prstGeom prst="rect">
              <a:avLst/>
            </a:prstGeom>
          </p:spPr>
        </p:pic>
      </p:grpSp>
      <p:pic>
        <p:nvPicPr>
          <p:cNvPr id="8" name="Picture 6"/>
          <p:cNvPicPr>
            <a:picLocks noChangeAspect="1" noChangeArrowheads="1"/>
          </p:cNvPicPr>
          <p:nvPr userDrawn="1"/>
        </p:nvPicPr>
        <p:blipFill>
          <a:blip r:embed="rId3"/>
          <a:srcRect/>
          <a:stretch>
            <a:fillRect/>
          </a:stretch>
        </p:blipFill>
        <p:spPr bwMode="auto">
          <a:xfrm>
            <a:off x="6505575" y="6100763"/>
            <a:ext cx="1409700" cy="623887"/>
          </a:xfrm>
          <a:prstGeom prst="rect">
            <a:avLst/>
          </a:prstGeom>
          <a:noFill/>
          <a:ln w="9525">
            <a:noFill/>
            <a:miter lim="800000"/>
            <a:headEnd/>
            <a:tailEnd/>
          </a:ln>
        </p:spPr>
      </p:pic>
      <p:sp>
        <p:nvSpPr>
          <p:cNvPr id="3" name="Pladsholder til indhold 2"/>
          <p:cNvSpPr>
            <a:spLocks noGrp="1"/>
          </p:cNvSpPr>
          <p:nvPr>
            <p:ph idx="1"/>
          </p:nvPr>
        </p:nvSpPr>
        <p:spPr>
          <a:xfrm>
            <a:off x="457200" y="2327275"/>
            <a:ext cx="8229600" cy="3827463"/>
          </a:xfrm>
          <a:prstGeom prst="rect">
            <a:avLst/>
          </a:prstGeom>
        </p:spPr>
        <p:txBody>
          <a:bodyPr/>
          <a:lstStyle>
            <a:lvl1pPr>
              <a:defRPr>
                <a:solidFill>
                  <a:srgbClr val="000000"/>
                </a:solidFill>
                <a:latin typeface="Arial" pitchFamily="34" charset="0"/>
              </a:defRPr>
            </a:lvl1pPr>
            <a:lvl2pPr>
              <a:defRPr>
                <a:solidFill>
                  <a:srgbClr val="000000"/>
                </a:solidFill>
                <a:latin typeface="Arial" pitchFamily="34" charset="0"/>
              </a:defRPr>
            </a:lvl2pPr>
            <a:lvl3pPr>
              <a:defRPr>
                <a:solidFill>
                  <a:srgbClr val="000000"/>
                </a:solidFill>
                <a:latin typeface="Arial" pitchFamily="34" charset="0"/>
              </a:defRPr>
            </a:lvl3pPr>
            <a:lvl4pPr>
              <a:defRPr>
                <a:solidFill>
                  <a:srgbClr val="000000"/>
                </a:solidFill>
                <a:latin typeface="Arial" pitchFamily="34" charset="0"/>
              </a:defRPr>
            </a:lvl4pPr>
            <a:lvl5pPr>
              <a:defRPr>
                <a:solidFill>
                  <a:srgbClr val="000000"/>
                </a:solidFill>
                <a:latin typeface="Arial" pitchFamily="34" charset="0"/>
              </a:defRPr>
            </a:lvl5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0" name="Titel 1"/>
          <p:cNvSpPr>
            <a:spLocks noGrp="1"/>
          </p:cNvSpPr>
          <p:nvPr>
            <p:ph type="title"/>
          </p:nvPr>
        </p:nvSpPr>
        <p:spPr>
          <a:xfrm>
            <a:off x="177800" y="833438"/>
            <a:ext cx="4584700" cy="563562"/>
          </a:xfrm>
          <a:prstGeom prst="rect">
            <a:avLst/>
          </a:prstGeom>
        </p:spPr>
        <p:txBody>
          <a:bodyPr/>
          <a:lstStyle>
            <a:lvl1pPr algn="l">
              <a:defRPr sz="3200">
                <a:latin typeface="Arial" pitchFamily="34" charset="0"/>
              </a:defRPr>
            </a:lvl1pPr>
          </a:lstStyle>
          <a:p>
            <a:r>
              <a:rPr lang="da-DK" dirty="0" smtClean="0"/>
              <a:t>Klik for at redigere i masteren</a:t>
            </a:r>
            <a:endParaRPr lang="da-DK" dirty="0"/>
          </a:p>
        </p:txBody>
      </p:sp>
      <p:sp>
        <p:nvSpPr>
          <p:cNvPr id="11" name="Pladsholder til tekst 2"/>
          <p:cNvSpPr>
            <a:spLocks noGrp="1"/>
          </p:cNvSpPr>
          <p:nvPr>
            <p:ph type="body" idx="13"/>
          </p:nvPr>
        </p:nvSpPr>
        <p:spPr>
          <a:xfrm>
            <a:off x="177800" y="1447801"/>
            <a:ext cx="6489700" cy="358774"/>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teksttypografierne i masteren</a:t>
            </a:r>
          </a:p>
        </p:txBody>
      </p:sp>
      <p:sp>
        <p:nvSpPr>
          <p:cNvPr id="9" name="Pladsholder til dato 3"/>
          <p:cNvSpPr>
            <a:spLocks noGrp="1"/>
          </p:cNvSpPr>
          <p:nvPr>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cs typeface="+mn-cs"/>
              </a:defRPr>
            </a:lvl1pPr>
          </a:lstStyle>
          <a:p>
            <a:pPr>
              <a:defRPr/>
            </a:pPr>
            <a:r>
              <a:rPr lang="da-DK"/>
              <a:t>Your footnote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atin typeface="Arial" pitchFamily="34" charset="0"/>
              </a:defRPr>
            </a:lvl1pPr>
          </a:lstStyle>
          <a:p>
            <a:r>
              <a:rPr lang="da-DK" dirty="0" smtClean="0"/>
              <a:t>Klik for at redigere i masteren</a:t>
            </a:r>
            <a:endParaRPr lang="da-DK" dirty="0"/>
          </a:p>
        </p:txBody>
      </p:sp>
      <p:sp>
        <p:nvSpPr>
          <p:cNvPr id="3" name="Pladsholder til billede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atin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dirty="0"/>
          </a:p>
        </p:txBody>
      </p:sp>
      <p:sp>
        <p:nvSpPr>
          <p:cNvPr id="4" name="Pladsholder til tekst 3"/>
          <p:cNvSpPr>
            <a:spLocks noGrp="1"/>
          </p:cNvSpPr>
          <p:nvPr>
            <p:ph type="body" sz="half" idx="2"/>
          </p:nvPr>
        </p:nvSpPr>
        <p:spPr>
          <a:xfrm>
            <a:off x="1792288" y="5367338"/>
            <a:ext cx="5486400" cy="804862"/>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smtClean="0"/>
              <a:t>Klik for at redigere teksttypografierne i masteren</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mn-cs"/>
              </a:defRPr>
            </a:lvl1pPr>
          </a:lstStyle>
          <a:p>
            <a:pPr>
              <a:defRPr/>
            </a:pPr>
            <a:fld id="{D4C1AFE8-8CE6-4FD4-A6BB-B1DBA819B434}" type="datetime1">
              <a:rPr lang="da-DK"/>
              <a:pPr>
                <a:defRPr/>
              </a:pPr>
              <a:t>12-06-2010</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ＭＳ Ｐゴシック" charset="-128"/>
              </a:defRPr>
            </a:lvl1pPr>
          </a:lstStyle>
          <a:p>
            <a:pPr>
              <a:defRPr/>
            </a:pPr>
            <a:endParaRPr lang="en-US"/>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mn-cs"/>
              </a:defRPr>
            </a:lvl1pPr>
          </a:lstStyle>
          <a:p>
            <a:pPr>
              <a:defRPr/>
            </a:pPr>
            <a:fld id="{90ADDF76-15FD-4C8D-9E33-1695D17B406B}" type="slidenum">
              <a:rPr lang="da-DK"/>
              <a:pPr>
                <a:defRPr/>
              </a:pPr>
              <a:t>‹#›</a:t>
            </a:fld>
            <a:endParaRPr lang="da-DK"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da-DK" dirty="0" smtClean="0"/>
              <a:t>Klik for at redigere i masteren</a:t>
            </a:r>
            <a:endParaRPr lang="da-DK" dirty="0"/>
          </a:p>
        </p:txBody>
      </p:sp>
      <p:sp>
        <p:nvSpPr>
          <p:cNvPr id="3" name="Pladsholder til lodret titel 2"/>
          <p:cNvSpPr>
            <a:spLocks noGrp="1"/>
          </p:cNvSpPr>
          <p:nvPr>
            <p:ph type="body" orient="vert" idx="1"/>
          </p:nvPr>
        </p:nvSpPr>
        <p:spPr>
          <a:xfrm>
            <a:off x="457200" y="1600200"/>
            <a:ext cx="8229600" cy="4525963"/>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mn-cs"/>
              </a:defRPr>
            </a:lvl1pPr>
          </a:lstStyle>
          <a:p>
            <a:pPr>
              <a:defRPr/>
            </a:pPr>
            <a:fld id="{0EE6CBAA-FA3E-42FE-9EA5-398D0D35A5B6}" type="datetime1">
              <a:rPr lang="da-DK"/>
              <a:pPr>
                <a:defRPr/>
              </a:pPr>
              <a:t>12-06-2010</a:t>
            </a:fld>
            <a:endParaRPr lang="da-DK" dirty="0"/>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ＭＳ Ｐゴシック" charset="-128"/>
              </a:defRPr>
            </a:lvl1pPr>
          </a:lstStyle>
          <a:p>
            <a:pPr>
              <a:defRPr/>
            </a:pPr>
            <a:endParaRPr lang="en-US"/>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mn-cs"/>
              </a:defRPr>
            </a:lvl1pPr>
          </a:lstStyle>
          <a:p>
            <a:pPr>
              <a:defRPr/>
            </a:pPr>
            <a:fld id="{E2531A10-CFDC-423B-8459-F35456037882}" type="slidenum">
              <a:rPr lang="da-DK"/>
              <a:pPr>
                <a:defRPr/>
              </a:pPr>
              <a:t>‹#›</a:t>
            </a:fld>
            <a:endParaRPr lang="da-DK"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a:prstGeom prst="rect">
            <a:avLst/>
          </a:prstGeom>
        </p:spPr>
        <p:txBody>
          <a:bodyPr vert="eaVert"/>
          <a:lstStyle>
            <a:lvl1pPr>
              <a:defRPr>
                <a:latin typeface="Arial" pitchFamily="34" charset="0"/>
              </a:defRPr>
            </a:lvl1pPr>
          </a:lstStyle>
          <a:p>
            <a:r>
              <a:rPr lang="da-DK" dirty="0" smtClean="0"/>
              <a:t>Klik for at redigere i masteren</a:t>
            </a:r>
            <a:endParaRPr lang="da-DK" dirty="0"/>
          </a:p>
        </p:txBody>
      </p:sp>
      <p:sp>
        <p:nvSpPr>
          <p:cNvPr id="3" name="Pladsholder til lodret titel 2"/>
          <p:cNvSpPr>
            <a:spLocks noGrp="1"/>
          </p:cNvSpPr>
          <p:nvPr>
            <p:ph type="body" orient="vert" idx="1"/>
          </p:nvPr>
        </p:nvSpPr>
        <p:spPr>
          <a:xfrm>
            <a:off x="457200" y="274638"/>
            <a:ext cx="6019800" cy="5851525"/>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mn-cs"/>
              </a:defRPr>
            </a:lvl1pPr>
          </a:lstStyle>
          <a:p>
            <a:pPr>
              <a:defRPr/>
            </a:pPr>
            <a:fld id="{9EC1A6F9-67FD-4FA6-96EE-5F6EEE4DC196}" type="datetime1">
              <a:rPr lang="da-DK"/>
              <a:pPr>
                <a:defRPr/>
              </a:pPr>
              <a:t>12-06-2010</a:t>
            </a:fld>
            <a:endParaRPr lang="da-DK" dirty="0"/>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ＭＳ Ｐゴシック" charset="-128"/>
              </a:defRPr>
            </a:lvl1pPr>
          </a:lstStyle>
          <a:p>
            <a:pPr>
              <a:defRPr/>
            </a:pPr>
            <a:endParaRPr lang="en-US"/>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charset="-128"/>
                <a:cs typeface="+mn-cs"/>
              </a:defRPr>
            </a:lvl1pPr>
          </a:lstStyle>
          <a:p>
            <a:pPr>
              <a:defRPr/>
            </a:pPr>
            <a:fld id="{8531D5D6-02C4-423F-AE66-FA60143EC9BB}" type="slidenum">
              <a:rPr lang="da-DK"/>
              <a:pPr>
                <a:defRPr/>
              </a:pPr>
              <a:t>‹#›</a:t>
            </a:fld>
            <a:endParaRPr lang="da-D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fsnitsoverskrift">
    <p:spTree>
      <p:nvGrpSpPr>
        <p:cNvPr id="1" name=""/>
        <p:cNvGrpSpPr/>
        <p:nvPr/>
      </p:nvGrpSpPr>
      <p:grpSpPr>
        <a:xfrm>
          <a:off x="0" y="0"/>
          <a:ext cx="0" cy="0"/>
          <a:chOff x="0" y="0"/>
          <a:chExt cx="0" cy="0"/>
        </a:xfrm>
      </p:grpSpPr>
      <p:sp>
        <p:nvSpPr>
          <p:cNvPr id="5" name="Kombinationstegning 1"/>
          <p:cNvSpPr/>
          <p:nvPr/>
        </p:nvSpPr>
        <p:spPr>
          <a:xfrm rot="10800000" flipH="1">
            <a:off x="-101600" y="-12700"/>
            <a:ext cx="9321800" cy="23749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17145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2654300 h 3429000"/>
              <a:gd name="connsiteX4" fmla="*/ 0 w 9182100"/>
              <a:gd name="connsiteY4" fmla="*/ 3429000 h 3429000"/>
              <a:gd name="connsiteX5" fmla="*/ 12700 w 9182100"/>
              <a:gd name="connsiteY5" fmla="*/ 0 h 3429000"/>
              <a:gd name="connsiteX0" fmla="*/ 12700 w 9182100"/>
              <a:gd name="connsiteY0" fmla="*/ 0 h 2654300"/>
              <a:gd name="connsiteX1" fmla="*/ 5702300 w 9182100"/>
              <a:gd name="connsiteY1" fmla="*/ 1016000 h 2654300"/>
              <a:gd name="connsiteX2" fmla="*/ 9182100 w 9182100"/>
              <a:gd name="connsiteY2" fmla="*/ 609600 h 2654300"/>
              <a:gd name="connsiteX3" fmla="*/ 9182100 w 9182100"/>
              <a:gd name="connsiteY3" fmla="*/ 2654300 h 2654300"/>
              <a:gd name="connsiteX4" fmla="*/ 0 w 9182100"/>
              <a:gd name="connsiteY4" fmla="*/ 1828800 h 2654300"/>
              <a:gd name="connsiteX5" fmla="*/ 12700 w 9182100"/>
              <a:gd name="connsiteY5" fmla="*/ 0 h 2654300"/>
              <a:gd name="connsiteX0" fmla="*/ 12700 w 9182100"/>
              <a:gd name="connsiteY0" fmla="*/ 0 h 2667000"/>
              <a:gd name="connsiteX1" fmla="*/ 5702300 w 9182100"/>
              <a:gd name="connsiteY1" fmla="*/ 1016000 h 2667000"/>
              <a:gd name="connsiteX2" fmla="*/ 9182100 w 9182100"/>
              <a:gd name="connsiteY2" fmla="*/ 609600 h 2667000"/>
              <a:gd name="connsiteX3" fmla="*/ 9182100 w 9182100"/>
              <a:gd name="connsiteY3" fmla="*/ 2654300 h 2667000"/>
              <a:gd name="connsiteX4" fmla="*/ 0 w 9182100"/>
              <a:gd name="connsiteY4" fmla="*/ 2667000 h 2667000"/>
              <a:gd name="connsiteX5" fmla="*/ 12700 w 9182100"/>
              <a:gd name="connsiteY5" fmla="*/ 0 h 2667000"/>
              <a:gd name="connsiteX0" fmla="*/ 12700 w 9182100"/>
              <a:gd name="connsiteY0" fmla="*/ 0 h 3369791"/>
              <a:gd name="connsiteX1" fmla="*/ 5702300 w 9182100"/>
              <a:gd name="connsiteY1" fmla="*/ 1016000 h 3369791"/>
              <a:gd name="connsiteX2" fmla="*/ 9182100 w 9182100"/>
              <a:gd name="connsiteY2" fmla="*/ 609600 h 3369791"/>
              <a:gd name="connsiteX3" fmla="*/ 9182100 w 9182100"/>
              <a:gd name="connsiteY3" fmla="*/ 2654300 h 3369791"/>
              <a:gd name="connsiteX4" fmla="*/ 9169573 w 9182100"/>
              <a:gd name="connsiteY4" fmla="*/ 3369791 h 3369791"/>
              <a:gd name="connsiteX5" fmla="*/ 0 w 9182100"/>
              <a:gd name="connsiteY5" fmla="*/ 2667000 h 3369791"/>
              <a:gd name="connsiteX6" fmla="*/ 12700 w 9182100"/>
              <a:gd name="connsiteY6" fmla="*/ 0 h 3369791"/>
              <a:gd name="connsiteX0" fmla="*/ 12700 w 9182100"/>
              <a:gd name="connsiteY0" fmla="*/ 0 h 3369791"/>
              <a:gd name="connsiteX1" fmla="*/ 5702300 w 9182100"/>
              <a:gd name="connsiteY1" fmla="*/ 1016000 h 3369791"/>
              <a:gd name="connsiteX2" fmla="*/ 9182100 w 9182100"/>
              <a:gd name="connsiteY2" fmla="*/ 609600 h 3369791"/>
              <a:gd name="connsiteX3" fmla="*/ 9182100 w 9182100"/>
              <a:gd name="connsiteY3" fmla="*/ 2654300 h 3369791"/>
              <a:gd name="connsiteX4" fmla="*/ 9169573 w 9182100"/>
              <a:gd name="connsiteY4" fmla="*/ 3369791 h 3369791"/>
              <a:gd name="connsiteX5" fmla="*/ 0 w 9182100"/>
              <a:gd name="connsiteY5" fmla="*/ 3351771 h 3369791"/>
              <a:gd name="connsiteX6" fmla="*/ 12700 w 9182100"/>
              <a:gd name="connsiteY6" fmla="*/ 0 h 3369791"/>
              <a:gd name="connsiteX0" fmla="*/ 12700 w 9182100"/>
              <a:gd name="connsiteY0" fmla="*/ 0 h 3531973"/>
              <a:gd name="connsiteX1" fmla="*/ 5702300 w 9182100"/>
              <a:gd name="connsiteY1" fmla="*/ 1016000 h 3531973"/>
              <a:gd name="connsiteX2" fmla="*/ 9182100 w 9182100"/>
              <a:gd name="connsiteY2" fmla="*/ 609600 h 3531973"/>
              <a:gd name="connsiteX3" fmla="*/ 9182100 w 9182100"/>
              <a:gd name="connsiteY3" fmla="*/ 2654300 h 3531973"/>
              <a:gd name="connsiteX4" fmla="*/ 9169573 w 9182100"/>
              <a:gd name="connsiteY4" fmla="*/ 3369791 h 3531973"/>
              <a:gd name="connsiteX5" fmla="*/ 0 w 9182100"/>
              <a:gd name="connsiteY5" fmla="*/ 3531973 h 3531973"/>
              <a:gd name="connsiteX6" fmla="*/ 12700 w 9182100"/>
              <a:gd name="connsiteY6" fmla="*/ 0 h 3531973"/>
              <a:gd name="connsiteX0" fmla="*/ 12700 w 9783383"/>
              <a:gd name="connsiteY0" fmla="*/ 0 h 3531973"/>
              <a:gd name="connsiteX1" fmla="*/ 5702300 w 9783383"/>
              <a:gd name="connsiteY1" fmla="*/ 1016000 h 3531973"/>
              <a:gd name="connsiteX2" fmla="*/ 9182100 w 9783383"/>
              <a:gd name="connsiteY2" fmla="*/ 609600 h 3531973"/>
              <a:gd name="connsiteX3" fmla="*/ 9783383 w 9783383"/>
              <a:gd name="connsiteY3" fmla="*/ 2708362 h 3531973"/>
              <a:gd name="connsiteX4" fmla="*/ 9169573 w 9783383"/>
              <a:gd name="connsiteY4" fmla="*/ 3369791 h 3531973"/>
              <a:gd name="connsiteX5" fmla="*/ 0 w 9783383"/>
              <a:gd name="connsiteY5" fmla="*/ 3531973 h 3531973"/>
              <a:gd name="connsiteX6" fmla="*/ 12700 w 9783383"/>
              <a:gd name="connsiteY6" fmla="*/ 0 h 3531973"/>
              <a:gd name="connsiteX0" fmla="*/ 12700 w 9946231"/>
              <a:gd name="connsiteY0" fmla="*/ 0 h 4451008"/>
              <a:gd name="connsiteX1" fmla="*/ 5702300 w 9946231"/>
              <a:gd name="connsiteY1" fmla="*/ 1016000 h 4451008"/>
              <a:gd name="connsiteX2" fmla="*/ 9182100 w 9946231"/>
              <a:gd name="connsiteY2" fmla="*/ 609600 h 4451008"/>
              <a:gd name="connsiteX3" fmla="*/ 9783383 w 9946231"/>
              <a:gd name="connsiteY3" fmla="*/ 2708362 h 4451008"/>
              <a:gd name="connsiteX4" fmla="*/ 9946231 w 9946231"/>
              <a:gd name="connsiteY4" fmla="*/ 4451008 h 4451008"/>
              <a:gd name="connsiteX5" fmla="*/ 0 w 9946231"/>
              <a:gd name="connsiteY5" fmla="*/ 3531973 h 4451008"/>
              <a:gd name="connsiteX6" fmla="*/ 12700 w 9946231"/>
              <a:gd name="connsiteY6" fmla="*/ 0 h 4451008"/>
              <a:gd name="connsiteX0" fmla="*/ 12700 w 9783383"/>
              <a:gd name="connsiteY0" fmla="*/ 0 h 3531973"/>
              <a:gd name="connsiteX1" fmla="*/ 5702300 w 9783383"/>
              <a:gd name="connsiteY1" fmla="*/ 1016000 h 3531973"/>
              <a:gd name="connsiteX2" fmla="*/ 9182100 w 9783383"/>
              <a:gd name="connsiteY2" fmla="*/ 609600 h 3531973"/>
              <a:gd name="connsiteX3" fmla="*/ 9783383 w 9783383"/>
              <a:gd name="connsiteY3" fmla="*/ 2708362 h 3531973"/>
              <a:gd name="connsiteX4" fmla="*/ 8668504 w 9783383"/>
              <a:gd name="connsiteY4" fmla="*/ 2937305 h 3531973"/>
              <a:gd name="connsiteX5" fmla="*/ 0 w 9783383"/>
              <a:gd name="connsiteY5" fmla="*/ 3531973 h 3531973"/>
              <a:gd name="connsiteX6" fmla="*/ 12700 w 9783383"/>
              <a:gd name="connsiteY6" fmla="*/ 0 h 3531973"/>
              <a:gd name="connsiteX0" fmla="*/ 12700 w 9783383"/>
              <a:gd name="connsiteY0" fmla="*/ 0 h 3531973"/>
              <a:gd name="connsiteX1" fmla="*/ 5702300 w 9783383"/>
              <a:gd name="connsiteY1" fmla="*/ 1016000 h 3531973"/>
              <a:gd name="connsiteX2" fmla="*/ 9182100 w 9783383"/>
              <a:gd name="connsiteY2" fmla="*/ 609600 h 3531973"/>
              <a:gd name="connsiteX3" fmla="*/ 9783383 w 9783383"/>
              <a:gd name="connsiteY3" fmla="*/ 2708362 h 3531973"/>
              <a:gd name="connsiteX4" fmla="*/ 9194626 w 9783383"/>
              <a:gd name="connsiteY4" fmla="*/ 3369792 h 3531973"/>
              <a:gd name="connsiteX5" fmla="*/ 0 w 9783383"/>
              <a:gd name="connsiteY5" fmla="*/ 3531973 h 3531973"/>
              <a:gd name="connsiteX6" fmla="*/ 12700 w 9783383"/>
              <a:gd name="connsiteY6" fmla="*/ 0 h 3531973"/>
              <a:gd name="connsiteX0" fmla="*/ 12700 w 9194626"/>
              <a:gd name="connsiteY0" fmla="*/ 0 h 3531973"/>
              <a:gd name="connsiteX1" fmla="*/ 5702300 w 9194626"/>
              <a:gd name="connsiteY1" fmla="*/ 1016000 h 3531973"/>
              <a:gd name="connsiteX2" fmla="*/ 9182100 w 9194626"/>
              <a:gd name="connsiteY2" fmla="*/ 609600 h 3531973"/>
              <a:gd name="connsiteX3" fmla="*/ 8192486 w 9194626"/>
              <a:gd name="connsiteY3" fmla="*/ 2672321 h 3531973"/>
              <a:gd name="connsiteX4" fmla="*/ 9194626 w 9194626"/>
              <a:gd name="connsiteY4" fmla="*/ 3369792 h 3531973"/>
              <a:gd name="connsiteX5" fmla="*/ 0 w 9194626"/>
              <a:gd name="connsiteY5" fmla="*/ 3531973 h 3531973"/>
              <a:gd name="connsiteX6" fmla="*/ 12700 w 9194626"/>
              <a:gd name="connsiteY6" fmla="*/ 0 h 3531973"/>
              <a:gd name="connsiteX0" fmla="*/ 12700 w 9194626"/>
              <a:gd name="connsiteY0" fmla="*/ 0 h 3531973"/>
              <a:gd name="connsiteX1" fmla="*/ 5702300 w 9194626"/>
              <a:gd name="connsiteY1" fmla="*/ 1016000 h 3531973"/>
              <a:gd name="connsiteX2" fmla="*/ 9182100 w 9194626"/>
              <a:gd name="connsiteY2" fmla="*/ 609600 h 3531973"/>
              <a:gd name="connsiteX3" fmla="*/ 9194626 w 9194626"/>
              <a:gd name="connsiteY3" fmla="*/ 3369792 h 3531973"/>
              <a:gd name="connsiteX4" fmla="*/ 0 w 9194626"/>
              <a:gd name="connsiteY4" fmla="*/ 3531973 h 3531973"/>
              <a:gd name="connsiteX5" fmla="*/ 12700 w 9194626"/>
              <a:gd name="connsiteY5" fmla="*/ 0 h 3531973"/>
              <a:gd name="connsiteX0" fmla="*/ 4233 w 9186159"/>
              <a:gd name="connsiteY0" fmla="*/ 0 h 3369792"/>
              <a:gd name="connsiteX1" fmla="*/ 5693833 w 9186159"/>
              <a:gd name="connsiteY1" fmla="*/ 1016000 h 3369792"/>
              <a:gd name="connsiteX2" fmla="*/ 9173633 w 9186159"/>
              <a:gd name="connsiteY2" fmla="*/ 609600 h 3369792"/>
              <a:gd name="connsiteX3" fmla="*/ 9186159 w 9186159"/>
              <a:gd name="connsiteY3" fmla="*/ 3369792 h 3369792"/>
              <a:gd name="connsiteX4" fmla="*/ 455022 w 9186159"/>
              <a:gd name="connsiteY4" fmla="*/ 3333750 h 3369792"/>
              <a:gd name="connsiteX5" fmla="*/ 4233 w 9186159"/>
              <a:gd name="connsiteY5" fmla="*/ 0 h 3369792"/>
              <a:gd name="connsiteX0" fmla="*/ 12700 w 9194626"/>
              <a:gd name="connsiteY0" fmla="*/ 0 h 3369792"/>
              <a:gd name="connsiteX1" fmla="*/ 5702300 w 9194626"/>
              <a:gd name="connsiteY1" fmla="*/ 1016000 h 3369792"/>
              <a:gd name="connsiteX2" fmla="*/ 9182100 w 9194626"/>
              <a:gd name="connsiteY2" fmla="*/ 609600 h 3369792"/>
              <a:gd name="connsiteX3" fmla="*/ 9194626 w 9194626"/>
              <a:gd name="connsiteY3" fmla="*/ 3369792 h 3369792"/>
              <a:gd name="connsiteX4" fmla="*/ 0 w 9194626"/>
              <a:gd name="connsiteY4" fmla="*/ 3351770 h 3369792"/>
              <a:gd name="connsiteX5" fmla="*/ 12700 w 9194626"/>
              <a:gd name="connsiteY5" fmla="*/ 0 h 336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4626" h="3369792">
                <a:moveTo>
                  <a:pt x="12700" y="0"/>
                </a:moveTo>
                <a:cubicBezTo>
                  <a:pt x="1909233" y="338667"/>
                  <a:pt x="3894667" y="1011767"/>
                  <a:pt x="5702300" y="1016000"/>
                </a:cubicBezTo>
                <a:cubicBezTo>
                  <a:pt x="7509933" y="1020233"/>
                  <a:pt x="8022167" y="745067"/>
                  <a:pt x="9182100" y="609600"/>
                </a:cubicBezTo>
                <a:cubicBezTo>
                  <a:pt x="9186275" y="1529664"/>
                  <a:pt x="9190451" y="2449728"/>
                  <a:pt x="9194626" y="3369792"/>
                </a:cubicBezTo>
                <a:lnTo>
                  <a:pt x="0" y="3351770"/>
                </a:lnTo>
                <a:cubicBezTo>
                  <a:pt x="4233" y="2306137"/>
                  <a:pt x="8467" y="1045633"/>
                  <a:pt x="12700" y="0"/>
                </a:cubicBezTo>
                <a:close/>
              </a:path>
            </a:pathLst>
          </a:custGeom>
          <a:gradFill flip="none" rotWithShape="1">
            <a:gsLst>
              <a:gs pos="21000">
                <a:srgbClr val="7DC8DF"/>
              </a:gs>
              <a:gs pos="100000">
                <a:srgbClr val="6699FF"/>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ea typeface="ＭＳ Ｐゴシック" pitchFamily="-97" charset="-128"/>
              <a:cs typeface="+mn-cs"/>
            </a:endParaRPr>
          </a:p>
        </p:txBody>
      </p:sp>
      <p:sp>
        <p:nvSpPr>
          <p:cNvPr id="8" name="Pladsholder til indhold 2"/>
          <p:cNvSpPr>
            <a:spLocks noGrp="1"/>
          </p:cNvSpPr>
          <p:nvPr>
            <p:ph idx="1"/>
          </p:nvPr>
        </p:nvSpPr>
        <p:spPr>
          <a:xfrm>
            <a:off x="457200" y="2552700"/>
            <a:ext cx="8229600" cy="3573463"/>
          </a:xfrm>
          <a:prstGeom prst="rect">
            <a:avLst/>
          </a:prstGeom>
        </p:spPr>
        <p:txBody>
          <a:bodyPr/>
          <a:lstStyle>
            <a:lvl1pPr>
              <a:defRPr>
                <a:solidFill>
                  <a:srgbClr val="000000"/>
                </a:solidFill>
                <a:latin typeface="Arial" pitchFamily="34" charset="0"/>
              </a:defRPr>
            </a:lvl1pPr>
            <a:lvl2pPr>
              <a:defRPr>
                <a:solidFill>
                  <a:srgbClr val="000000"/>
                </a:solidFill>
                <a:latin typeface="Arial" pitchFamily="34" charset="0"/>
              </a:defRPr>
            </a:lvl2pPr>
            <a:lvl3pPr>
              <a:defRPr>
                <a:solidFill>
                  <a:srgbClr val="000000"/>
                </a:solidFill>
                <a:latin typeface="Arial" pitchFamily="34" charset="0"/>
              </a:defRPr>
            </a:lvl3pPr>
            <a:lvl4pPr>
              <a:defRPr>
                <a:solidFill>
                  <a:srgbClr val="000000"/>
                </a:solidFill>
                <a:latin typeface="Arial" pitchFamily="34" charset="0"/>
              </a:defRPr>
            </a:lvl4pPr>
            <a:lvl5pPr>
              <a:defRPr>
                <a:solidFill>
                  <a:srgbClr val="000000"/>
                </a:solidFill>
                <a:latin typeface="Arial" pitchFamily="34" charset="0"/>
              </a:defRPr>
            </a:lvl5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1" name="Titel 1"/>
          <p:cNvSpPr>
            <a:spLocks noGrp="1"/>
          </p:cNvSpPr>
          <p:nvPr>
            <p:ph type="title"/>
          </p:nvPr>
        </p:nvSpPr>
        <p:spPr>
          <a:xfrm>
            <a:off x="177800" y="515938"/>
            <a:ext cx="4584700" cy="563562"/>
          </a:xfrm>
          <a:prstGeom prst="rect">
            <a:avLst/>
          </a:prstGeom>
        </p:spPr>
        <p:txBody>
          <a:bodyPr/>
          <a:lstStyle>
            <a:lvl1pPr algn="l">
              <a:defRPr sz="3200">
                <a:latin typeface="Arial" pitchFamily="34" charset="0"/>
              </a:defRPr>
            </a:lvl1pPr>
          </a:lstStyle>
          <a:p>
            <a:r>
              <a:rPr lang="da-DK" dirty="0" smtClean="0"/>
              <a:t>Klik for at redigere i masteren</a:t>
            </a:r>
            <a:endParaRPr lang="da-DK" dirty="0"/>
          </a:p>
        </p:txBody>
      </p:sp>
      <p:sp>
        <p:nvSpPr>
          <p:cNvPr id="12" name="Pladsholder til tekst 2"/>
          <p:cNvSpPr>
            <a:spLocks noGrp="1"/>
          </p:cNvSpPr>
          <p:nvPr>
            <p:ph type="body" idx="13"/>
          </p:nvPr>
        </p:nvSpPr>
        <p:spPr>
          <a:xfrm>
            <a:off x="177800" y="1130301"/>
            <a:ext cx="6489700" cy="358774"/>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teksttypografierne i masteren</a:t>
            </a:r>
          </a:p>
        </p:txBody>
      </p:sp>
      <p:sp>
        <p:nvSpPr>
          <p:cNvPr id="6" name="Pladsholder til dato 3"/>
          <p:cNvSpPr>
            <a:spLocks noGrp="1"/>
          </p:cNvSpPr>
          <p:nvPr>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cs typeface="+mn-cs"/>
              </a:defRPr>
            </a:lvl1pPr>
          </a:lstStyle>
          <a:p>
            <a:pPr>
              <a:defRPr/>
            </a:pPr>
            <a:r>
              <a:rPr lang="da-DK"/>
              <a:t>Your footnote</a:t>
            </a:r>
          </a:p>
        </p:txBody>
      </p:sp>
      <p:sp>
        <p:nvSpPr>
          <p:cNvPr id="7" name="Pladsholder til diasnummer 5"/>
          <p:cNvSpPr>
            <a:spLocks noGrp="1"/>
          </p:cNvSpPr>
          <p:nvPr>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cs typeface="+mn-cs"/>
              </a:defRPr>
            </a:lvl1pPr>
          </a:lstStyle>
          <a:p>
            <a:pPr>
              <a:defRPr/>
            </a:pPr>
            <a:r>
              <a:rPr lang="da-DK"/>
              <a:t>Your Logo</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da-DK" dirty="0" smtClean="0"/>
              <a:t>Klik for at redigere i masteren</a:t>
            </a:r>
            <a:endParaRPr lang="da-DK" dirty="0"/>
          </a:p>
        </p:txBody>
      </p:sp>
      <p:sp>
        <p:nvSpPr>
          <p:cNvPr id="3" name="Pladsholder til indhold 2"/>
          <p:cNvSpPr>
            <a:spLocks noGrp="1"/>
          </p:cNvSpPr>
          <p:nvPr>
            <p:ph sz="half" idx="1"/>
          </p:nvPr>
        </p:nvSpPr>
        <p:spPr>
          <a:xfrm>
            <a:off x="457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indhold 3"/>
          <p:cNvSpPr>
            <a:spLocks noGrp="1"/>
          </p:cNvSpPr>
          <p:nvPr>
            <p:ph sz="half" idx="2"/>
          </p:nvPr>
        </p:nvSpPr>
        <p:spPr>
          <a:xfrm>
            <a:off x="4648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fld id="{1F9B80B1-2165-487E-AB3A-FA952D494EF9}" type="datetime1">
              <a:rPr lang="da-DK"/>
              <a:pPr>
                <a:defRPr/>
              </a:pPr>
              <a:t>12-06-2010</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fld id="{267DF9F6-C05A-4E93-B278-50EC66EFA162}" type="slidenum">
              <a:rPr lang="da-DK"/>
              <a:pPr>
                <a:defRPr/>
              </a:pPr>
              <a:t>‹#›</a:t>
            </a:fld>
            <a:endParaRPr lang="da-D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da-DK" dirty="0" smtClean="0"/>
              <a:t>Klik for at redigere i masteren</a:t>
            </a:r>
            <a:endParaRPr lang="da-DK" dirty="0"/>
          </a:p>
        </p:txBody>
      </p:sp>
      <p:sp>
        <p:nvSpPr>
          <p:cNvPr id="3" name="Pladsholder til tekst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teksttypografierne i masteren</a:t>
            </a:r>
          </a:p>
        </p:txBody>
      </p:sp>
      <p:sp>
        <p:nvSpPr>
          <p:cNvPr id="4" name="Pladsholder til indhold 3"/>
          <p:cNvSpPr>
            <a:spLocks noGrp="1"/>
          </p:cNvSpPr>
          <p:nvPr>
            <p:ph sz="half" idx="2"/>
          </p:nvPr>
        </p:nvSpPr>
        <p:spPr>
          <a:xfrm>
            <a:off x="457200" y="2174875"/>
            <a:ext cx="4040188"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5" name="Pladsholder til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teksttypografierne i masteren</a:t>
            </a:r>
          </a:p>
        </p:txBody>
      </p:sp>
      <p:sp>
        <p:nvSpPr>
          <p:cNvPr id="6" name="Pladsholder til indhold 5"/>
          <p:cNvSpPr>
            <a:spLocks noGrp="1"/>
          </p:cNvSpPr>
          <p:nvPr>
            <p:ph sz="quarter" idx="4"/>
          </p:nvPr>
        </p:nvSpPr>
        <p:spPr>
          <a:xfrm>
            <a:off x="4645025" y="2174875"/>
            <a:ext cx="4041775"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7"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fld id="{F1CC3C3C-4524-4BA2-8E3B-125F646A5777}" type="datetime1">
              <a:rPr lang="da-DK"/>
              <a:pPr>
                <a:defRPr/>
              </a:pPr>
              <a:t>12-06-2010</a:t>
            </a:fld>
            <a:endParaRPr lang="da-DK" dirty="0"/>
          </a:p>
        </p:txBody>
      </p:sp>
      <p:sp>
        <p:nvSpPr>
          <p:cNvPr id="8"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endParaRPr lang="da-DK"/>
          </a:p>
        </p:txBody>
      </p:sp>
      <p:sp>
        <p:nvSpPr>
          <p:cNvPr id="9"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fld id="{DAF4662F-FAF5-4109-8109-62B2CC30744E}" type="slidenum">
              <a:rPr lang="da-DK"/>
              <a:pPr>
                <a:defRPr/>
              </a:pPr>
              <a:t>‹#›</a:t>
            </a:fld>
            <a:endParaRPr lang="da-DK"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da-DK" dirty="0" smtClean="0"/>
              <a:t>Klik for at redigere i masteren</a:t>
            </a:r>
            <a:endParaRPr lang="da-DK" dirty="0"/>
          </a:p>
        </p:txBody>
      </p:sp>
      <p:sp>
        <p:nvSpPr>
          <p:cNvPr id="3"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fld id="{8554038B-B66A-474D-BE36-635548B85108}" type="datetime1">
              <a:rPr lang="da-DK"/>
              <a:pPr>
                <a:defRPr/>
              </a:pPr>
              <a:t>12-06-2010</a:t>
            </a:fld>
            <a:endParaRPr lang="da-DK" dirty="0"/>
          </a:p>
        </p:txBody>
      </p:sp>
      <p:sp>
        <p:nvSpPr>
          <p:cNvPr id="4"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endParaRPr lang="da-DK"/>
          </a:p>
        </p:txBody>
      </p:sp>
      <p:sp>
        <p:nvSpPr>
          <p:cNvPr id="5"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fld id="{5B0900F4-F89E-4CB4-847D-9151055A3F57}" type="slidenum">
              <a:rPr lang="da-DK"/>
              <a:pPr>
                <a:defRPr/>
              </a:pPr>
              <a:t>‹#›</a:t>
            </a:fld>
            <a:endParaRPr lang="da-DK"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fld id="{16EEC9DB-8B13-41F6-9459-509F886D2AD3}" type="datetime1">
              <a:rPr lang="da-DK"/>
              <a:pPr>
                <a:defRPr/>
              </a:pPr>
              <a:t>12-06-2010</a:t>
            </a:fld>
            <a:endParaRPr lang="da-DK" dirty="0"/>
          </a:p>
        </p:txBody>
      </p:sp>
      <p:sp>
        <p:nvSpPr>
          <p:cNvPr id="3"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endParaRPr lang="da-DK"/>
          </a:p>
        </p:txBody>
      </p:sp>
      <p:sp>
        <p:nvSpPr>
          <p:cNvPr id="4"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fld id="{D3713EB1-AA97-4010-96F6-B39C37F87B44}" type="slidenum">
              <a:rPr lang="da-DK"/>
              <a:pPr>
                <a:defRPr/>
              </a:pPr>
              <a:t>‹#›</a:t>
            </a:fld>
            <a:endParaRPr lang="da-DK"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atin typeface="Arial" pitchFamily="34" charset="0"/>
              </a:defRPr>
            </a:lvl1pPr>
          </a:lstStyle>
          <a:p>
            <a:r>
              <a:rPr lang="da-DK" dirty="0" smtClean="0"/>
              <a:t>Klik for at redigere i masteren</a:t>
            </a:r>
            <a:endParaRPr lang="da-DK" dirty="0"/>
          </a:p>
        </p:txBody>
      </p:sp>
      <p:sp>
        <p:nvSpPr>
          <p:cNvPr id="3" name="Pladsholder til indhold 2"/>
          <p:cNvSpPr>
            <a:spLocks noGrp="1"/>
          </p:cNvSpPr>
          <p:nvPr>
            <p:ph idx="1"/>
          </p:nvPr>
        </p:nvSpPr>
        <p:spPr>
          <a:xfrm>
            <a:off x="3575050" y="273050"/>
            <a:ext cx="5111750" cy="5853113"/>
          </a:xfrm>
          <a:prstGeom prst="rect">
            <a:avLst/>
          </a:prstGeom>
        </p:spPr>
        <p:txBody>
          <a:bodyPr/>
          <a:lstStyle>
            <a:lvl1pPr>
              <a:defRPr sz="3200">
                <a:latin typeface="Arial" pitchFamily="34" charset="0"/>
              </a:defRPr>
            </a:lvl1pPr>
            <a:lvl2pPr>
              <a:defRPr sz="2800">
                <a:latin typeface="Arial" pitchFamily="34" charset="0"/>
              </a:defRPr>
            </a:lvl2pPr>
            <a:lvl3pPr>
              <a:defRPr sz="2400">
                <a:latin typeface="Arial" pitchFamily="34" charset="0"/>
              </a:defRPr>
            </a:lvl3pPr>
            <a:lvl4pPr>
              <a:defRPr sz="2000">
                <a:latin typeface="Arial" pitchFamily="34" charset="0"/>
              </a:defRPr>
            </a:lvl4pPr>
            <a:lvl5pPr>
              <a:defRPr sz="2000">
                <a:latin typeface="Arial" pitchFamily="34" charset="0"/>
              </a:defRPr>
            </a:lvl5pPr>
            <a:lvl6pPr>
              <a:defRPr sz="2000"/>
            </a:lvl6pPr>
            <a:lvl7pPr>
              <a:defRPr sz="2000"/>
            </a:lvl7pPr>
            <a:lvl8pPr>
              <a:defRPr sz="2000"/>
            </a:lvl8pPr>
            <a:lvl9pPr>
              <a:defRPr sz="20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tekst 3"/>
          <p:cNvSpPr>
            <a:spLocks noGrp="1"/>
          </p:cNvSpPr>
          <p:nvPr>
            <p:ph type="body" sz="half" idx="2"/>
          </p:nvPr>
        </p:nvSpPr>
        <p:spPr>
          <a:xfrm>
            <a:off x="457200" y="1435100"/>
            <a:ext cx="3008313" cy="4691063"/>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smtClean="0"/>
              <a:t>Klik for at redigere teksttypografierne i masteren</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fld id="{FA7874E2-B498-44D5-A72D-84280126FAA8}" type="datetime1">
              <a:rPr lang="da-DK"/>
              <a:pPr>
                <a:defRPr/>
              </a:pPr>
              <a:t>12-06-2010</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fld id="{77E5B486-00D7-40BA-94F2-885365E7FED4}" type="slidenum">
              <a:rPr lang="da-DK"/>
              <a:pPr>
                <a:defRPr/>
              </a:pPr>
              <a:t>‹#›</a:t>
            </a:fld>
            <a:endParaRPr lang="da-DK"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atin typeface="Arial" pitchFamily="34" charset="0"/>
              </a:defRPr>
            </a:lvl1pPr>
          </a:lstStyle>
          <a:p>
            <a:r>
              <a:rPr lang="da-DK" dirty="0" smtClean="0"/>
              <a:t>Klik for at redigere i masteren</a:t>
            </a:r>
            <a:endParaRPr lang="da-DK" dirty="0"/>
          </a:p>
        </p:txBody>
      </p:sp>
      <p:sp>
        <p:nvSpPr>
          <p:cNvPr id="3" name="Pladsholder til billede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atin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dirty="0"/>
          </a:p>
        </p:txBody>
      </p:sp>
      <p:sp>
        <p:nvSpPr>
          <p:cNvPr id="4" name="Pladsholder til tekst 3"/>
          <p:cNvSpPr>
            <a:spLocks noGrp="1"/>
          </p:cNvSpPr>
          <p:nvPr>
            <p:ph type="body" sz="half" idx="2"/>
          </p:nvPr>
        </p:nvSpPr>
        <p:spPr>
          <a:xfrm>
            <a:off x="1792288" y="5367338"/>
            <a:ext cx="5486400" cy="804862"/>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smtClean="0"/>
              <a:t>Klik for at redigere teksttypografierne i masteren</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fld id="{64393857-294E-41A7-88C3-B02474EBCE6E}" type="datetime1">
              <a:rPr lang="da-DK"/>
              <a:pPr>
                <a:defRPr/>
              </a:pPr>
              <a:t>12-06-2010</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cs typeface="+mn-cs"/>
              </a:defRPr>
            </a:lvl1pPr>
          </a:lstStyle>
          <a:p>
            <a:pPr>
              <a:defRPr/>
            </a:pPr>
            <a:fld id="{C77A94CA-5E22-4088-8275-92B48D6BC5B9}" type="slidenum">
              <a:rPr lang="da-DK"/>
              <a:pPr>
                <a:defRPr/>
              </a:pPr>
              <a:t>‹#›</a:t>
            </a:fld>
            <a:endParaRPr lang="da-DK"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3000">
              <a:schemeClr val="bg1"/>
            </a:gs>
            <a:gs pos="34000">
              <a:schemeClr val="bg2">
                <a:alpha val="49000"/>
              </a:schemeClr>
            </a:gs>
            <a:gs pos="68000">
              <a:schemeClr val="bg1"/>
            </a:gs>
          </a:gsLst>
          <a:lin ang="16200000" scaled="0"/>
          <a:tileRect/>
        </a:gradFill>
        <a:effectLst/>
      </p:bgPr>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3849"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 id="2147483851" r:id="rId12"/>
  </p:sldLayoutIdLst>
  <p:txStyles>
    <p:titleStyle>
      <a:lvl1pPr algn="ctr" defTabSz="457200" rtl="0" eaLnBrk="0" fontAlgn="base" hangingPunct="0">
        <a:spcBef>
          <a:spcPct val="0"/>
        </a:spcBef>
        <a:spcAft>
          <a:spcPct val="0"/>
        </a:spcAft>
        <a:defRPr sz="4400" kern="1200">
          <a:solidFill>
            <a:schemeClr val="tx1"/>
          </a:solidFill>
          <a:latin typeface="Arial Narrow"/>
          <a:ea typeface="ＭＳ Ｐゴシック" pitchFamily="-97" charset="-128"/>
          <a:cs typeface="ＭＳ Ｐゴシック"/>
        </a:defRPr>
      </a:lvl1pPr>
      <a:lvl2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a:defRPr>
      </a:lvl2pPr>
      <a:lvl3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a:defRPr>
      </a:lvl3pPr>
      <a:lvl4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a:defRPr>
      </a:lvl4pPr>
      <a:lvl5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a:defRPr>
      </a:lvl5pPr>
      <a:lvl6pPr marL="457200" algn="ctr" defTabSz="457200" rtl="0" fontAlgn="base">
        <a:spcBef>
          <a:spcPct val="0"/>
        </a:spcBef>
        <a:spcAft>
          <a:spcPct val="0"/>
        </a:spcAft>
        <a:defRPr sz="4400">
          <a:solidFill>
            <a:schemeClr val="tx1"/>
          </a:solidFill>
          <a:latin typeface="Arial Narrow" pitchFamily="-97" charset="0"/>
        </a:defRPr>
      </a:lvl6pPr>
      <a:lvl7pPr marL="914400" algn="ctr" defTabSz="457200" rtl="0" fontAlgn="base">
        <a:spcBef>
          <a:spcPct val="0"/>
        </a:spcBef>
        <a:spcAft>
          <a:spcPct val="0"/>
        </a:spcAft>
        <a:defRPr sz="4400">
          <a:solidFill>
            <a:schemeClr val="tx1"/>
          </a:solidFill>
          <a:latin typeface="Arial Narrow" pitchFamily="-97" charset="0"/>
        </a:defRPr>
      </a:lvl7pPr>
      <a:lvl8pPr marL="1371600" algn="ctr" defTabSz="457200" rtl="0" fontAlgn="base">
        <a:spcBef>
          <a:spcPct val="0"/>
        </a:spcBef>
        <a:spcAft>
          <a:spcPct val="0"/>
        </a:spcAft>
        <a:defRPr sz="4400">
          <a:solidFill>
            <a:schemeClr val="tx1"/>
          </a:solidFill>
          <a:latin typeface="Arial Narrow" pitchFamily="-97" charset="0"/>
        </a:defRPr>
      </a:lvl8pPr>
      <a:lvl9pPr marL="1828800" algn="ctr" defTabSz="457200" rtl="0" fontAlgn="base">
        <a:spcBef>
          <a:spcPct val="0"/>
        </a:spcBef>
        <a:spcAft>
          <a:spcPct val="0"/>
        </a:spcAft>
        <a:defRPr sz="4400">
          <a:solidFill>
            <a:schemeClr val="tx1"/>
          </a:solidFill>
          <a:latin typeface="Arial Narrow" pitchFamily="-97"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Arial Narrow"/>
          <a:ea typeface="ＭＳ Ｐゴシック" pitchFamily="-97" charset="-128"/>
          <a:cs typeface="ＭＳ Ｐゴシック"/>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Arial Narrow"/>
          <a:ea typeface="ＭＳ Ｐゴシック" pitchFamily="-97" charset="-128"/>
          <a:cs typeface="ＭＳ Ｐゴシック"/>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Arial Narrow"/>
          <a:ea typeface="ＭＳ Ｐゴシック" pitchFamily="-97" charset="-128"/>
          <a:cs typeface="ＭＳ Ｐゴシック"/>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Narrow"/>
          <a:ea typeface="ＭＳ Ｐゴシック" pitchFamily="-97" charset="-128"/>
          <a:cs typeface="ＭＳ Ｐゴシック"/>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Narrow"/>
          <a:ea typeface="ＭＳ Ｐゴシック" pitchFamily="-97"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3000">
              <a:schemeClr val="bg1"/>
            </a:gs>
            <a:gs pos="34000">
              <a:schemeClr val="bg2">
                <a:alpha val="49000"/>
              </a:schemeClr>
            </a:gs>
            <a:gs pos="68000">
              <a:schemeClr val="bg1"/>
            </a:gs>
          </a:gsLst>
          <a:lin ang="16200000" scaled="0"/>
          <a:tileRect/>
        </a:gradFill>
        <a:effectLst/>
      </p:bgPr>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3850"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Lst>
  <p:txStyles>
    <p:titleStyle>
      <a:lvl1pPr algn="ctr" defTabSz="457200" rtl="0" eaLnBrk="0" fontAlgn="base" hangingPunct="0">
        <a:spcBef>
          <a:spcPct val="0"/>
        </a:spcBef>
        <a:spcAft>
          <a:spcPct val="0"/>
        </a:spcAft>
        <a:defRPr sz="4400" kern="1200">
          <a:solidFill>
            <a:schemeClr val="tx1"/>
          </a:solidFill>
          <a:latin typeface="Arial Narrow"/>
          <a:ea typeface="ＭＳ Ｐゴシック" pitchFamily="-97"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charset="-128"/>
        </a:defRPr>
      </a:lvl5pPr>
      <a:lvl6pPr marL="457200" algn="ctr" defTabSz="457200" rtl="0" fontAlgn="base">
        <a:spcBef>
          <a:spcPct val="0"/>
        </a:spcBef>
        <a:spcAft>
          <a:spcPct val="0"/>
        </a:spcAft>
        <a:defRPr sz="4400">
          <a:solidFill>
            <a:schemeClr val="tx1"/>
          </a:solidFill>
          <a:latin typeface="Arial Narrow" pitchFamily="-97" charset="0"/>
        </a:defRPr>
      </a:lvl6pPr>
      <a:lvl7pPr marL="914400" algn="ctr" defTabSz="457200" rtl="0" fontAlgn="base">
        <a:spcBef>
          <a:spcPct val="0"/>
        </a:spcBef>
        <a:spcAft>
          <a:spcPct val="0"/>
        </a:spcAft>
        <a:defRPr sz="4400">
          <a:solidFill>
            <a:schemeClr val="tx1"/>
          </a:solidFill>
          <a:latin typeface="Arial Narrow" pitchFamily="-97" charset="0"/>
        </a:defRPr>
      </a:lvl7pPr>
      <a:lvl8pPr marL="1371600" algn="ctr" defTabSz="457200" rtl="0" fontAlgn="base">
        <a:spcBef>
          <a:spcPct val="0"/>
        </a:spcBef>
        <a:spcAft>
          <a:spcPct val="0"/>
        </a:spcAft>
        <a:defRPr sz="4400">
          <a:solidFill>
            <a:schemeClr val="tx1"/>
          </a:solidFill>
          <a:latin typeface="Arial Narrow" pitchFamily="-97" charset="0"/>
        </a:defRPr>
      </a:lvl8pPr>
      <a:lvl9pPr marL="1828800" algn="ctr" defTabSz="457200" rtl="0" fontAlgn="base">
        <a:spcBef>
          <a:spcPct val="0"/>
        </a:spcBef>
        <a:spcAft>
          <a:spcPct val="0"/>
        </a:spcAft>
        <a:defRPr sz="4400">
          <a:solidFill>
            <a:schemeClr val="tx1"/>
          </a:solidFill>
          <a:latin typeface="Arial Narrow" pitchFamily="-97"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Arial Narrow"/>
          <a:ea typeface="ＭＳ Ｐゴシック" pitchFamily="-97"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Arial Narrow"/>
          <a:ea typeface="ＭＳ Ｐゴシック" pitchFamily="-97" charset="-128"/>
          <a:cs typeface="ＭＳ Ｐゴシック"/>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Arial Narrow"/>
          <a:ea typeface="ＭＳ Ｐゴシック" pitchFamily="-97" charset="-128"/>
          <a:cs typeface="ＭＳ Ｐゴシック"/>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Narrow"/>
          <a:ea typeface="ＭＳ Ｐゴシック" pitchFamily="-97" charset="-128"/>
          <a:cs typeface="ＭＳ Ｐゴシック"/>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Narrow"/>
          <a:ea typeface="ＭＳ Ｐゴシック" pitchFamily="-97"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wipo.int/amc/en/domains/" TargetMode="External"/><Relationship Id="rId7" Type="http://schemas.openxmlformats.org/officeDocument/2006/relationships/hyperlink" Target="http://www.adr.eu/adr/decisions/index.php" TargetMode="External"/><Relationship Id="rId2" Type="http://schemas.openxmlformats.org/officeDocument/2006/relationships/hyperlink" Target="http://www.icann.org/en/dndr/udrp/approved-providers.htm" TargetMode="External"/><Relationship Id="rId1" Type="http://schemas.openxmlformats.org/officeDocument/2006/relationships/slideLayout" Target="../slideLayouts/slideLayout2.xml"/><Relationship Id="rId6" Type="http://schemas.openxmlformats.org/officeDocument/2006/relationships/hyperlink" Target="https://www.adndrc.org/hk/case_decision.php" TargetMode="External"/><Relationship Id="rId5" Type="http://schemas.openxmlformats.org/officeDocument/2006/relationships/hyperlink" Target="https://www.adndrc.org/index.html" TargetMode="External"/><Relationship Id="rId4" Type="http://schemas.openxmlformats.org/officeDocument/2006/relationships/hyperlink" Target="http://domains.adrforum.com/"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www.wipo.int/amc/en/domains/statistics/countries_a-z.js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wipo.int/amc/en/domains/decisions/word/2008/dro2008-0012.doc" TargetMode="External"/><Relationship Id="rId3" Type="http://schemas.openxmlformats.org/officeDocument/2006/relationships/hyperlink" Target="http://www.wipo.int/amc/en/domains/decisions/html/2008/dro2008-0001.html" TargetMode="External"/><Relationship Id="rId7" Type="http://schemas.openxmlformats.org/officeDocument/2006/relationships/hyperlink" Target="http://www.wipo.int/amc/en/domains/decisions/html/2008/dro2008-0012.html"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www.wipo.int/amc/en/domains/decisions/word/2008/dro2008-0005.doc" TargetMode="External"/><Relationship Id="rId5" Type="http://schemas.openxmlformats.org/officeDocument/2006/relationships/hyperlink" Target="http://www.wipo.int/amc/en/domains/decisions/html/2008/dro2008-0005.html" TargetMode="External"/><Relationship Id="rId4" Type="http://schemas.openxmlformats.org/officeDocument/2006/relationships/hyperlink" Target="http://www.wipo.int/amc/en/domains/decisions/word/2008/dro2008-0001.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Billede 9" descr="dreamstime_www_world.jpg"/>
          <p:cNvPicPr>
            <a:picLocks noChangeAspect="1"/>
          </p:cNvPicPr>
          <p:nvPr/>
        </p:nvPicPr>
        <p:blipFill>
          <a:blip r:embed="rId2"/>
          <a:srcRect/>
          <a:stretch>
            <a:fillRect/>
          </a:stretch>
        </p:blipFill>
        <p:spPr bwMode="auto">
          <a:xfrm>
            <a:off x="0" y="19050"/>
            <a:ext cx="9144000" cy="6858000"/>
          </a:xfrm>
          <a:prstGeom prst="rect">
            <a:avLst/>
          </a:prstGeom>
          <a:noFill/>
          <a:ln w="9525">
            <a:noFill/>
            <a:miter lim="800000"/>
            <a:headEnd/>
            <a:tailEnd/>
          </a:ln>
        </p:spPr>
      </p:pic>
      <p:sp>
        <p:nvSpPr>
          <p:cNvPr id="8" name="Kombinationstegning 7"/>
          <p:cNvSpPr/>
          <p:nvPr/>
        </p:nvSpPr>
        <p:spPr bwMode="auto">
          <a:xfrm>
            <a:off x="-46038" y="3254375"/>
            <a:ext cx="9182101" cy="34290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82100" h="3429000">
                <a:moveTo>
                  <a:pt x="12700" y="0"/>
                </a:moveTo>
                <a:cubicBezTo>
                  <a:pt x="1909233" y="338667"/>
                  <a:pt x="3894667" y="1011767"/>
                  <a:pt x="5702300" y="1016000"/>
                </a:cubicBezTo>
                <a:cubicBezTo>
                  <a:pt x="7509933" y="1020233"/>
                  <a:pt x="8022167" y="745067"/>
                  <a:pt x="9182100" y="609600"/>
                </a:cubicBezTo>
                <a:lnTo>
                  <a:pt x="9182100" y="3403600"/>
                </a:lnTo>
                <a:lnTo>
                  <a:pt x="0" y="3429000"/>
                </a:lnTo>
                <a:cubicBezTo>
                  <a:pt x="4233" y="2383367"/>
                  <a:pt x="8467" y="1045633"/>
                  <a:pt x="12700" y="0"/>
                </a:cubicBezTo>
                <a:close/>
              </a:path>
            </a:pathLst>
          </a:custGeom>
          <a:gradFill flip="none" rotWithShape="1">
            <a:gsLst>
              <a:gs pos="21000">
                <a:srgbClr val="7DC8DF"/>
              </a:gs>
              <a:gs pos="100000">
                <a:srgbClr val="6699FF"/>
              </a:gs>
            </a:gsLst>
            <a:lin ang="5400000" scaled="1"/>
            <a:tileRect/>
          </a:gradFill>
          <a:ln w="9525">
            <a:solidFill>
              <a:schemeClr val="accent4">
                <a:lumMod val="60000"/>
                <a:lumOff val="40000"/>
              </a:schemeClr>
            </a:solidFill>
            <a:miter lim="800000"/>
            <a:headEnd/>
            <a:tailEnd/>
          </a:ln>
          <a:effectLst/>
        </p:spPr>
        <p:txBody>
          <a:bodyPr anchor="ctr"/>
          <a:lstStyle/>
          <a:p>
            <a:pPr indent="-342900" algn="ctr" fontAlgn="auto">
              <a:spcBef>
                <a:spcPts val="0"/>
              </a:spcBef>
              <a:spcAft>
                <a:spcPts val="0"/>
              </a:spcAft>
              <a:defRPr/>
            </a:pPr>
            <a:endParaRPr lang="da-DK" sz="1600" b="1" kern="0" noProof="1">
              <a:solidFill>
                <a:srgbClr val="FFFFFF"/>
              </a:solidFill>
              <a:ea typeface="ＭＳ Ｐゴシック" pitchFamily="-97" charset="-128"/>
              <a:cs typeface="+mn-cs"/>
            </a:endParaRPr>
          </a:p>
        </p:txBody>
      </p:sp>
      <p:sp>
        <p:nvSpPr>
          <p:cNvPr id="424" name="Kombinationstegning 423"/>
          <p:cNvSpPr/>
          <p:nvPr/>
        </p:nvSpPr>
        <p:spPr>
          <a:xfrm>
            <a:off x="-38100" y="3467100"/>
            <a:ext cx="9182100" cy="34290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82100" h="3429000">
                <a:moveTo>
                  <a:pt x="12700" y="0"/>
                </a:moveTo>
                <a:cubicBezTo>
                  <a:pt x="1909233" y="338667"/>
                  <a:pt x="3894667" y="1011767"/>
                  <a:pt x="5702300" y="1016000"/>
                </a:cubicBezTo>
                <a:cubicBezTo>
                  <a:pt x="7509933" y="1020233"/>
                  <a:pt x="8022167" y="745067"/>
                  <a:pt x="9182100" y="609600"/>
                </a:cubicBezTo>
                <a:lnTo>
                  <a:pt x="9182100" y="3403600"/>
                </a:lnTo>
                <a:lnTo>
                  <a:pt x="0" y="3429000"/>
                </a:lnTo>
                <a:cubicBezTo>
                  <a:pt x="4233" y="2383367"/>
                  <a:pt x="8467" y="1045633"/>
                  <a:pt x="12700" y="0"/>
                </a:cubicBezTo>
                <a:close/>
              </a:path>
            </a:pathLst>
          </a:cu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defRPr/>
            </a:pPr>
            <a:endParaRPr lang="da-DK" sz="1400" b="1" kern="0" noProof="1">
              <a:solidFill>
                <a:sysClr val="window" lastClr="FFFFFF"/>
              </a:solidFill>
              <a:ea typeface="ＭＳ Ｐゴシック" pitchFamily="-97" charset="-128"/>
              <a:cs typeface="+mn-cs"/>
            </a:endParaRPr>
          </a:p>
        </p:txBody>
      </p:sp>
      <p:sp>
        <p:nvSpPr>
          <p:cNvPr id="25604" name="Rectangle 4"/>
          <p:cNvSpPr>
            <a:spLocks noChangeArrowheads="1"/>
          </p:cNvSpPr>
          <p:nvPr/>
        </p:nvSpPr>
        <p:spPr bwMode="gray">
          <a:xfrm>
            <a:off x="519113" y="5187950"/>
            <a:ext cx="8424862" cy="1035050"/>
          </a:xfrm>
          <a:prstGeom prst="rect">
            <a:avLst/>
          </a:prstGeom>
          <a:noFill/>
          <a:ln w="9525">
            <a:noFill/>
            <a:miter lim="800000"/>
            <a:headEnd/>
            <a:tailEnd/>
          </a:ln>
        </p:spPr>
        <p:txBody>
          <a:bodyPr lIns="0" tIns="0" rIns="0" bIns="0" anchor="ctr"/>
          <a:lstStyle/>
          <a:p>
            <a:pPr defTabSz="801688"/>
            <a:r>
              <a:rPr lang="ro-RO" sz="2400" b="1" i="1">
                <a:latin typeface="Verdana" pitchFamily="34" charset="0"/>
              </a:rPr>
              <a:t>Soluţionarea prin proceduri alternative </a:t>
            </a:r>
          </a:p>
          <a:p>
            <a:pPr defTabSz="801688"/>
            <a:endParaRPr lang="ro-RO" sz="1000" b="1" i="1">
              <a:latin typeface="Verdana" pitchFamily="34" charset="0"/>
            </a:endParaRPr>
          </a:p>
          <a:p>
            <a:pPr defTabSz="801688"/>
            <a:r>
              <a:rPr lang="ro-RO" sz="2400" b="1" i="1">
                <a:latin typeface="Verdana" pitchFamily="34" charset="0"/>
              </a:rPr>
              <a:t>a litigiilor referitoare la numele de domeniu</a:t>
            </a:r>
            <a:endParaRPr lang="en-US" sz="2400" b="1">
              <a:solidFill>
                <a:schemeClr val="tx2"/>
              </a:solidFill>
              <a:latin typeface="Verdana" pitchFamily="34" charset="0"/>
            </a:endParaRPr>
          </a:p>
          <a:p>
            <a:pPr defTabSz="801688"/>
            <a:endParaRPr lang="en-US" sz="2400" b="1">
              <a:solidFill>
                <a:schemeClr val="tx2"/>
              </a:solidFill>
              <a:latin typeface="Verdana" pitchFamily="34" charset="0"/>
            </a:endParaRPr>
          </a:p>
        </p:txBody>
      </p:sp>
      <p:pic>
        <p:nvPicPr>
          <p:cNvPr id="25609" name="Picture 9"/>
          <p:cNvPicPr>
            <a:picLocks noChangeAspect="1" noChangeArrowheads="1"/>
          </p:cNvPicPr>
          <p:nvPr/>
        </p:nvPicPr>
        <p:blipFill>
          <a:blip r:embed="rId3"/>
          <a:srcRect/>
          <a:stretch>
            <a:fillRect/>
          </a:stretch>
        </p:blipFill>
        <p:spPr bwMode="auto">
          <a:xfrm>
            <a:off x="7740650" y="6291263"/>
            <a:ext cx="1279525" cy="566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body" idx="1"/>
          </p:nvPr>
        </p:nvSpPr>
        <p:spPr bwMode="auto">
          <a:xfrm>
            <a:off x="457200" y="523875"/>
            <a:ext cx="8229600" cy="5602288"/>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Arial" pitchFamily="34" charset="0"/>
              <a:buNone/>
            </a:pPr>
            <a:r>
              <a:rPr lang="ro-RO" sz="1400" smtClean="0">
                <a:solidFill>
                  <a:srgbClr val="000000"/>
                </a:solidFill>
                <a:latin typeface="Verdana" pitchFamily="34" charset="0"/>
                <a:ea typeface="ＭＳ Ｐゴシック"/>
              </a:rPr>
              <a:t> </a:t>
            </a:r>
            <a:endParaRPr lang="en-US" sz="1400" u="sng" smtClean="0">
              <a:solidFill>
                <a:srgbClr val="000000"/>
              </a:solidFill>
              <a:latin typeface="Verdana" pitchFamily="34" charset="0"/>
              <a:ea typeface="ＭＳ Ｐゴシック"/>
            </a:endParaRPr>
          </a:p>
        </p:txBody>
      </p:sp>
      <p:pic>
        <p:nvPicPr>
          <p:cNvPr id="75779" name="Picture 3"/>
          <p:cNvPicPr>
            <a:picLocks noChangeAspect="1" noChangeArrowheads="1"/>
          </p:cNvPicPr>
          <p:nvPr/>
        </p:nvPicPr>
        <p:blipFill>
          <a:blip r:embed="rId2"/>
          <a:srcRect/>
          <a:stretch>
            <a:fillRect/>
          </a:stretch>
        </p:blipFill>
        <p:spPr bwMode="auto">
          <a:xfrm>
            <a:off x="7008813" y="6172200"/>
            <a:ext cx="1268412" cy="561975"/>
          </a:xfrm>
          <a:prstGeom prst="rect">
            <a:avLst/>
          </a:prstGeom>
          <a:noFill/>
          <a:ln w="9525">
            <a:noFill/>
            <a:miter lim="800000"/>
            <a:headEnd/>
            <a:tailEnd/>
          </a:ln>
        </p:spPr>
      </p:pic>
      <p:sp>
        <p:nvSpPr>
          <p:cNvPr id="75780" name="Rectangle 4"/>
          <p:cNvSpPr>
            <a:spLocks noChangeArrowheads="1"/>
          </p:cNvSpPr>
          <p:nvPr/>
        </p:nvSpPr>
        <p:spPr bwMode="auto">
          <a:xfrm>
            <a:off x="492125" y="1609725"/>
            <a:ext cx="7988300" cy="3662363"/>
          </a:xfrm>
          <a:prstGeom prst="rect">
            <a:avLst/>
          </a:prstGeom>
          <a:noFill/>
          <a:ln w="9525">
            <a:noFill/>
            <a:miter lim="800000"/>
            <a:headEnd/>
            <a:tailEnd/>
          </a:ln>
          <a:effectLst/>
        </p:spPr>
        <p:txBody>
          <a:bodyPr anchor="ctr">
            <a:spAutoFit/>
          </a:bodyPr>
          <a:lstStyle/>
          <a:p>
            <a:pPr marL="342900" indent="-342900"/>
            <a:r>
              <a:rPr lang="ro-RO" sz="1400">
                <a:solidFill>
                  <a:srgbClr val="000000"/>
                </a:solidFill>
                <a:latin typeface="Verdana" pitchFamily="34" charset="0"/>
              </a:rPr>
              <a:t> </a:t>
            </a:r>
            <a:r>
              <a:rPr lang="ro-RO" b="1">
                <a:solidFill>
                  <a:srgbClr val="000000"/>
                </a:solidFill>
                <a:latin typeface="Verdana" pitchFamily="34" charset="0"/>
              </a:rPr>
              <a:t>IX. Politica de Soluţionare Uniforma a Litigiilor (Uniform Dispute Resolution Policy -UDRP)</a:t>
            </a:r>
          </a:p>
          <a:p>
            <a:pPr marL="342900" indent="-342900"/>
            <a:endParaRPr lang="ro-RO" b="1">
              <a:solidFill>
                <a:srgbClr val="000000"/>
              </a:solidFill>
              <a:latin typeface="Verdana" pitchFamily="34" charset="0"/>
            </a:endParaRPr>
          </a:p>
          <a:p>
            <a:pPr marL="342900" indent="-342900"/>
            <a:r>
              <a:rPr lang="ro-RO" b="1">
                <a:solidFill>
                  <a:srgbClr val="000000"/>
                </a:solidFill>
                <a:latin typeface="Verdana" pitchFamily="34" charset="0"/>
              </a:rPr>
              <a:t> </a:t>
            </a:r>
          </a:p>
          <a:p>
            <a:pPr marL="342900" indent="-342900"/>
            <a:r>
              <a:rPr lang="ro-RO" b="1">
                <a:solidFill>
                  <a:srgbClr val="000000"/>
                </a:solidFill>
                <a:latin typeface="Verdana" pitchFamily="34" charset="0"/>
              </a:rPr>
              <a:t>a. </a:t>
            </a:r>
            <a:r>
              <a:rPr lang="ro-RO">
                <a:solidFill>
                  <a:srgbClr val="000000"/>
                </a:solidFill>
                <a:latin typeface="Verdana" pitchFamily="34" charset="0"/>
              </a:rPr>
              <a:t>Obligatorie pentru titularul numelui de domeniu prin încheierea acordului de înregistrare – considerată ”</a:t>
            </a:r>
            <a:r>
              <a:rPr lang="ro-RO" u="sng">
                <a:solidFill>
                  <a:srgbClr val="000000"/>
                </a:solidFill>
                <a:latin typeface="Verdana" pitchFamily="34" charset="0"/>
              </a:rPr>
              <a:t> </a:t>
            </a:r>
            <a:r>
              <a:rPr lang="fr-FR" b="1" i="1" u="sng">
                <a:solidFill>
                  <a:srgbClr val="000000"/>
                </a:solidFill>
                <a:latin typeface="Verdana" pitchFamily="34" charset="0"/>
              </a:rPr>
              <a:t>Mandatory Administrative Proceeding”</a:t>
            </a:r>
            <a:r>
              <a:rPr lang="fr-FR" b="1" i="1">
                <a:solidFill>
                  <a:srgbClr val="000000"/>
                </a:solidFill>
                <a:latin typeface="Verdana" pitchFamily="34" charset="0"/>
              </a:rPr>
              <a:t> article 4</a:t>
            </a:r>
            <a:endParaRPr lang="ro-RO" b="1" i="1">
              <a:solidFill>
                <a:srgbClr val="000000"/>
              </a:solidFill>
              <a:latin typeface="Verdana" pitchFamily="34" charset="0"/>
            </a:endParaRPr>
          </a:p>
          <a:p>
            <a:pPr marL="342900" indent="-342900"/>
            <a:r>
              <a:rPr lang="fr-FR" b="1">
                <a:solidFill>
                  <a:srgbClr val="000000"/>
                </a:solidFill>
                <a:latin typeface="Verdana" pitchFamily="34" charset="0"/>
              </a:rPr>
              <a:t> </a:t>
            </a:r>
            <a:endParaRPr lang="ro-RO" b="1">
              <a:solidFill>
                <a:srgbClr val="000000"/>
              </a:solidFill>
              <a:latin typeface="Verdana" pitchFamily="34" charset="0"/>
            </a:endParaRPr>
          </a:p>
          <a:p>
            <a:pPr marL="342900" indent="-342900"/>
            <a:r>
              <a:rPr lang="ro-RO" b="1">
                <a:solidFill>
                  <a:srgbClr val="000000"/>
                </a:solidFill>
                <a:latin typeface="Verdana" pitchFamily="34" charset="0"/>
              </a:rPr>
              <a:t>b.</a:t>
            </a:r>
            <a:r>
              <a:rPr lang="ro-RO">
                <a:solidFill>
                  <a:srgbClr val="000000"/>
                </a:solidFill>
                <a:latin typeface="Verdana" pitchFamily="34" charset="0"/>
              </a:rPr>
              <a:t> Aplicabilă în cazurile de înregistrări abuzive de mărci ca nume de domeniu (</a:t>
            </a:r>
            <a:r>
              <a:rPr lang="ro-RO" i="1">
                <a:solidFill>
                  <a:srgbClr val="000000"/>
                </a:solidFill>
                <a:latin typeface="Verdana" pitchFamily="34" charset="0"/>
              </a:rPr>
              <a:t>cybersquating</a:t>
            </a:r>
            <a:r>
              <a:rPr lang="ro-RO">
                <a:solidFill>
                  <a:srgbClr val="000000"/>
                </a:solidFill>
                <a:latin typeface="Verdana" pitchFamily="34" charset="0"/>
              </a:rPr>
              <a:t>) </a:t>
            </a:r>
          </a:p>
          <a:p>
            <a:pPr marL="342900" indent="-342900"/>
            <a:endParaRPr lang="ro-RO" b="1">
              <a:solidFill>
                <a:srgbClr val="000000"/>
              </a:solidFill>
              <a:latin typeface="Verdana" pitchFamily="34" charset="0"/>
            </a:endParaRPr>
          </a:p>
          <a:p>
            <a:pPr marL="342900" indent="-342900"/>
            <a:r>
              <a:rPr lang="ro-RO" b="1">
                <a:solidFill>
                  <a:srgbClr val="000000"/>
                </a:solidFill>
                <a:latin typeface="Verdana" pitchFamily="34" charset="0"/>
              </a:rPr>
              <a:t>c.</a:t>
            </a:r>
            <a:r>
              <a:rPr lang="ro-RO">
                <a:solidFill>
                  <a:srgbClr val="000000"/>
                </a:solidFill>
                <a:latin typeface="Verdana" pitchFamily="34" charset="0"/>
              </a:rPr>
              <a:t> Prevede elementele necesare soluţionării unui litigiu cu privire la înregistrarea abuziva a unor mărci ca nume de domenii.</a:t>
            </a:r>
            <a:endParaRPr lang="ro-RO" b="1" u="sng">
              <a:solidFill>
                <a:srgbClr val="000000"/>
              </a:solidFill>
              <a:latin typeface="Verdan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bwMode="auto">
          <a:xfrm>
            <a:off x="457200" y="523875"/>
            <a:ext cx="8229600" cy="5602288"/>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Arial" pitchFamily="34" charset="0"/>
              <a:buNone/>
            </a:pPr>
            <a:r>
              <a:rPr lang="ro-RO" sz="1400" smtClean="0">
                <a:solidFill>
                  <a:srgbClr val="000000"/>
                </a:solidFill>
                <a:latin typeface="Verdana" pitchFamily="34" charset="0"/>
                <a:ea typeface="ＭＳ Ｐゴシック"/>
              </a:rPr>
              <a:t> </a:t>
            </a:r>
            <a:endParaRPr lang="en-US" sz="1400" u="sng" smtClean="0">
              <a:solidFill>
                <a:srgbClr val="000000"/>
              </a:solidFill>
              <a:latin typeface="Verdana" pitchFamily="34" charset="0"/>
              <a:ea typeface="ＭＳ Ｐゴシック"/>
            </a:endParaRPr>
          </a:p>
        </p:txBody>
      </p:sp>
      <p:pic>
        <p:nvPicPr>
          <p:cNvPr id="73731" name="Picture 3"/>
          <p:cNvPicPr>
            <a:picLocks noChangeAspect="1" noChangeArrowheads="1"/>
          </p:cNvPicPr>
          <p:nvPr/>
        </p:nvPicPr>
        <p:blipFill>
          <a:blip r:embed="rId2"/>
          <a:srcRect/>
          <a:stretch>
            <a:fillRect/>
          </a:stretch>
        </p:blipFill>
        <p:spPr bwMode="auto">
          <a:xfrm>
            <a:off x="7008813" y="6172200"/>
            <a:ext cx="1268412" cy="561975"/>
          </a:xfrm>
          <a:prstGeom prst="rect">
            <a:avLst/>
          </a:prstGeom>
          <a:noFill/>
          <a:ln w="9525">
            <a:noFill/>
            <a:miter lim="800000"/>
            <a:headEnd/>
            <a:tailEnd/>
          </a:ln>
        </p:spPr>
      </p:pic>
      <p:sp>
        <p:nvSpPr>
          <p:cNvPr id="73732" name="Rectangle 4"/>
          <p:cNvSpPr>
            <a:spLocks noChangeArrowheads="1"/>
          </p:cNvSpPr>
          <p:nvPr/>
        </p:nvSpPr>
        <p:spPr bwMode="auto">
          <a:xfrm>
            <a:off x="492125" y="1746250"/>
            <a:ext cx="7988300" cy="3387725"/>
          </a:xfrm>
          <a:prstGeom prst="rect">
            <a:avLst/>
          </a:prstGeom>
          <a:noFill/>
          <a:ln w="9525">
            <a:noFill/>
            <a:miter lim="800000"/>
            <a:headEnd/>
            <a:tailEnd/>
          </a:ln>
          <a:effectLst/>
        </p:spPr>
        <p:txBody>
          <a:bodyPr anchor="ctr">
            <a:spAutoFit/>
          </a:bodyPr>
          <a:lstStyle/>
          <a:p>
            <a:r>
              <a:rPr lang="ro-RO">
                <a:solidFill>
                  <a:srgbClr val="000000"/>
                </a:solidFill>
              </a:rPr>
              <a:t> </a:t>
            </a:r>
            <a:r>
              <a:rPr lang="ro-RO" b="1" u="sng">
                <a:solidFill>
                  <a:srgbClr val="000000"/>
                </a:solidFill>
                <a:latin typeface="Verdana" pitchFamily="34" charset="0"/>
              </a:rPr>
              <a:t>Condiţiile cumulative de admisibilitate a plângerii fundamentate pe UDRP (article 4 a) :</a:t>
            </a:r>
          </a:p>
          <a:p>
            <a:endParaRPr lang="ro-RO" b="1" u="sng">
              <a:solidFill>
                <a:srgbClr val="000000"/>
              </a:solidFill>
              <a:latin typeface="Verdana" pitchFamily="34" charset="0"/>
            </a:endParaRPr>
          </a:p>
          <a:p>
            <a:endParaRPr lang="ro-RO">
              <a:solidFill>
                <a:srgbClr val="000000"/>
              </a:solidFill>
              <a:latin typeface="Verdana" pitchFamily="34" charset="0"/>
            </a:endParaRPr>
          </a:p>
          <a:p>
            <a:r>
              <a:rPr lang="ro-RO">
                <a:solidFill>
                  <a:srgbClr val="000000"/>
                </a:solidFill>
                <a:latin typeface="Verdana" pitchFamily="34" charset="0"/>
              </a:rPr>
              <a:t>i.  Numele de Domeniu trebuie să fie identic sau similar cu o marcă</a:t>
            </a:r>
          </a:p>
          <a:p>
            <a:r>
              <a:rPr lang="ro-RO">
                <a:solidFill>
                  <a:srgbClr val="000000"/>
                </a:solidFill>
                <a:latin typeface="Verdana" pitchFamily="34" charset="0"/>
              </a:rPr>
              <a:t>aparţinând reclamantului.</a:t>
            </a:r>
          </a:p>
          <a:p>
            <a:endParaRPr lang="ro-RO">
              <a:solidFill>
                <a:srgbClr val="000000"/>
              </a:solidFill>
              <a:latin typeface="Verdana" pitchFamily="34" charset="0"/>
            </a:endParaRPr>
          </a:p>
          <a:p>
            <a:r>
              <a:rPr lang="ro-RO">
                <a:solidFill>
                  <a:srgbClr val="000000"/>
                </a:solidFill>
                <a:latin typeface="Verdana" pitchFamily="34" charset="0"/>
              </a:rPr>
              <a:t>ii. Pârâtul nu poate dovedi existenţa unui drept sau interes legitim cu privire la respectivul nume.</a:t>
            </a:r>
          </a:p>
          <a:p>
            <a:endParaRPr lang="ro-RO">
              <a:solidFill>
                <a:srgbClr val="000000"/>
              </a:solidFill>
              <a:latin typeface="Verdana" pitchFamily="34" charset="0"/>
            </a:endParaRPr>
          </a:p>
          <a:p>
            <a:r>
              <a:rPr lang="ro-RO">
                <a:solidFill>
                  <a:srgbClr val="000000"/>
                </a:solidFill>
                <a:latin typeface="Verdana" pitchFamily="34" charset="0"/>
              </a:rPr>
              <a:t>iii.  Pârâtul a înregistrat şi foloseşte numele de domeniu cu rea</a:t>
            </a:r>
          </a:p>
          <a:p>
            <a:r>
              <a:rPr lang="ro-RO">
                <a:solidFill>
                  <a:srgbClr val="000000"/>
                </a:solidFill>
                <a:latin typeface="Verdana" pitchFamily="34" charset="0"/>
              </a:rPr>
              <a:t>credinţă.</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bwMode="auto">
          <a:xfrm>
            <a:off x="457200" y="523875"/>
            <a:ext cx="8229600" cy="5602288"/>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Arial" pitchFamily="34" charset="0"/>
              <a:buNone/>
            </a:pPr>
            <a:r>
              <a:rPr lang="ro-RO" sz="1400" smtClean="0">
                <a:solidFill>
                  <a:srgbClr val="000000"/>
                </a:solidFill>
                <a:latin typeface="Verdana" pitchFamily="34" charset="0"/>
                <a:ea typeface="ＭＳ Ｐゴシック"/>
              </a:rPr>
              <a:t> </a:t>
            </a:r>
            <a:endParaRPr lang="en-US" sz="1400" u="sng" smtClean="0">
              <a:solidFill>
                <a:srgbClr val="000000"/>
              </a:solidFill>
              <a:latin typeface="Verdana" pitchFamily="34" charset="0"/>
              <a:ea typeface="ＭＳ Ｐゴシック"/>
            </a:endParaRPr>
          </a:p>
        </p:txBody>
      </p:sp>
      <p:pic>
        <p:nvPicPr>
          <p:cNvPr id="74755" name="Picture 3"/>
          <p:cNvPicPr>
            <a:picLocks noChangeAspect="1" noChangeArrowheads="1"/>
          </p:cNvPicPr>
          <p:nvPr/>
        </p:nvPicPr>
        <p:blipFill>
          <a:blip r:embed="rId2"/>
          <a:srcRect/>
          <a:stretch>
            <a:fillRect/>
          </a:stretch>
        </p:blipFill>
        <p:spPr bwMode="auto">
          <a:xfrm>
            <a:off x="7008813" y="6172200"/>
            <a:ext cx="1268412" cy="561975"/>
          </a:xfrm>
          <a:prstGeom prst="rect">
            <a:avLst/>
          </a:prstGeom>
          <a:noFill/>
          <a:ln w="9525">
            <a:noFill/>
            <a:miter lim="800000"/>
            <a:headEnd/>
            <a:tailEnd/>
          </a:ln>
        </p:spPr>
      </p:pic>
      <p:sp>
        <p:nvSpPr>
          <p:cNvPr id="74756" name="Rectangle 4"/>
          <p:cNvSpPr>
            <a:spLocks noChangeArrowheads="1"/>
          </p:cNvSpPr>
          <p:nvPr/>
        </p:nvSpPr>
        <p:spPr bwMode="auto">
          <a:xfrm>
            <a:off x="492125" y="782638"/>
            <a:ext cx="7988300" cy="5310187"/>
          </a:xfrm>
          <a:prstGeom prst="rect">
            <a:avLst/>
          </a:prstGeom>
          <a:noFill/>
          <a:ln w="9525">
            <a:noFill/>
            <a:miter lim="800000"/>
            <a:headEnd/>
            <a:tailEnd/>
          </a:ln>
          <a:effectLst/>
        </p:spPr>
        <p:txBody>
          <a:bodyPr anchor="ctr">
            <a:spAutoFit/>
          </a:bodyPr>
          <a:lstStyle/>
          <a:p>
            <a:r>
              <a:rPr lang="ro-RO" b="1" u="sng">
                <a:solidFill>
                  <a:srgbClr val="000000"/>
                </a:solidFill>
              </a:rPr>
              <a:t>UDRP prevede şi cazurile care reprezintă rea credinţă în înregistrarea şi utilizarea unui nume de domeniu (article 4 b)</a:t>
            </a:r>
            <a:r>
              <a:rPr lang="ro-RO" b="1">
                <a:solidFill>
                  <a:srgbClr val="000000"/>
                </a:solidFill>
              </a:rPr>
              <a:t>:</a:t>
            </a:r>
          </a:p>
          <a:p>
            <a:endParaRPr lang="ro-RO" b="1">
              <a:solidFill>
                <a:srgbClr val="000000"/>
              </a:solidFill>
            </a:endParaRPr>
          </a:p>
          <a:p>
            <a:r>
              <a:rPr lang="ro-RO" b="1">
                <a:solidFill>
                  <a:srgbClr val="000000"/>
                </a:solidFill>
              </a:rPr>
              <a:t>i. Pârâtul a înregistrat Numele de Domeniu în scopul de a îl vinde sau închiria reclamantului sau concurenţilor acestuia la un preţ mai mare</a:t>
            </a:r>
          </a:p>
          <a:p>
            <a:r>
              <a:rPr lang="ro-RO" b="1">
                <a:solidFill>
                  <a:srgbClr val="000000"/>
                </a:solidFill>
              </a:rPr>
              <a:t>decât cheltuielile de înregistrare,sau </a:t>
            </a:r>
          </a:p>
          <a:p>
            <a:endParaRPr lang="ro-RO" b="1">
              <a:solidFill>
                <a:srgbClr val="000000"/>
              </a:solidFill>
            </a:endParaRPr>
          </a:p>
          <a:p>
            <a:r>
              <a:rPr lang="ro-RO" b="1">
                <a:solidFill>
                  <a:srgbClr val="000000"/>
                </a:solidFill>
              </a:rPr>
              <a:t>ii.  Pârâtul a înregistrat Numele de Domeniu în scopul de a împiedica pe</a:t>
            </a:r>
          </a:p>
          <a:p>
            <a:r>
              <a:rPr lang="ro-RO" b="1">
                <a:solidFill>
                  <a:srgbClr val="000000"/>
                </a:solidFill>
              </a:rPr>
              <a:t>reclamant să îşi utilizeze marca drept nume de domeniu, cu condiţia de a se proba un comportament repetitiv al Pârâtului în</a:t>
            </a:r>
          </a:p>
          <a:p>
            <a:r>
              <a:rPr lang="ro-RO" b="1">
                <a:solidFill>
                  <a:srgbClr val="000000"/>
                </a:solidFill>
              </a:rPr>
              <a:t>acest sens, sau</a:t>
            </a:r>
          </a:p>
          <a:p>
            <a:endParaRPr lang="ro-RO" b="1">
              <a:solidFill>
                <a:srgbClr val="000000"/>
              </a:solidFill>
            </a:endParaRPr>
          </a:p>
          <a:p>
            <a:r>
              <a:rPr lang="ro-RO" b="1">
                <a:solidFill>
                  <a:srgbClr val="000000"/>
                </a:solidFill>
              </a:rPr>
              <a:t>iii. Pârâtul a înregistrat Numele de Domeniu în scopul de a împiedica</a:t>
            </a:r>
          </a:p>
          <a:p>
            <a:r>
              <a:rPr lang="ro-RO" b="1">
                <a:solidFill>
                  <a:srgbClr val="000000"/>
                </a:solidFill>
              </a:rPr>
              <a:t>desfăşurarea normală a activităţii Reclamantului,sau</a:t>
            </a:r>
          </a:p>
          <a:p>
            <a:endParaRPr lang="ro-RO" b="1">
              <a:solidFill>
                <a:srgbClr val="000000"/>
              </a:solidFill>
            </a:endParaRPr>
          </a:p>
          <a:p>
            <a:r>
              <a:rPr lang="ro-RO" b="1">
                <a:solidFill>
                  <a:srgbClr val="000000"/>
                </a:solidFill>
              </a:rPr>
              <a:t>iv. Pârâtul, prin folosirea Numele de Domeniu, a încercat în mod intenţionat să atragă utilizatorii de Internet către site-ul său sau către o altă locaţie de Internet, în scopul unui beneficiu comercial, prin crearea</a:t>
            </a:r>
          </a:p>
          <a:p>
            <a:r>
              <a:rPr lang="ro-RO" b="1">
                <a:solidFill>
                  <a:srgbClr val="000000"/>
                </a:solidFill>
              </a:rPr>
              <a:t>unui risc de confuzie cu marca Reclamantului.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bwMode="auto">
          <a:xfrm>
            <a:off x="457200" y="523875"/>
            <a:ext cx="8229600" cy="5602288"/>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Arial" pitchFamily="34" charset="0"/>
              <a:buNone/>
            </a:pPr>
            <a:r>
              <a:rPr lang="ro-RO" sz="1400" smtClean="0">
                <a:solidFill>
                  <a:srgbClr val="000000"/>
                </a:solidFill>
                <a:latin typeface="Verdana" pitchFamily="34" charset="0"/>
                <a:ea typeface="ＭＳ Ｐゴシック"/>
              </a:rPr>
              <a:t> </a:t>
            </a:r>
            <a:endParaRPr lang="en-US" sz="1400" u="sng" smtClean="0">
              <a:solidFill>
                <a:srgbClr val="000000"/>
              </a:solidFill>
              <a:latin typeface="Verdana" pitchFamily="34" charset="0"/>
              <a:ea typeface="ＭＳ Ｐゴシック"/>
            </a:endParaRPr>
          </a:p>
        </p:txBody>
      </p:sp>
      <p:pic>
        <p:nvPicPr>
          <p:cNvPr id="76803" name="Picture 3"/>
          <p:cNvPicPr>
            <a:picLocks noChangeAspect="1" noChangeArrowheads="1"/>
          </p:cNvPicPr>
          <p:nvPr/>
        </p:nvPicPr>
        <p:blipFill>
          <a:blip r:embed="rId2"/>
          <a:srcRect/>
          <a:stretch>
            <a:fillRect/>
          </a:stretch>
        </p:blipFill>
        <p:spPr bwMode="auto">
          <a:xfrm>
            <a:off x="7008813" y="6172200"/>
            <a:ext cx="1268412" cy="561975"/>
          </a:xfrm>
          <a:prstGeom prst="rect">
            <a:avLst/>
          </a:prstGeom>
          <a:noFill/>
          <a:ln w="9525">
            <a:noFill/>
            <a:miter lim="800000"/>
            <a:headEnd/>
            <a:tailEnd/>
          </a:ln>
        </p:spPr>
      </p:pic>
      <p:sp>
        <p:nvSpPr>
          <p:cNvPr id="76804" name="Rectangle 4"/>
          <p:cNvSpPr>
            <a:spLocks noChangeArrowheads="1"/>
          </p:cNvSpPr>
          <p:nvPr/>
        </p:nvSpPr>
        <p:spPr bwMode="auto">
          <a:xfrm>
            <a:off x="492125" y="1333500"/>
            <a:ext cx="7988300" cy="4211638"/>
          </a:xfrm>
          <a:prstGeom prst="rect">
            <a:avLst/>
          </a:prstGeom>
          <a:noFill/>
          <a:ln w="9525">
            <a:noFill/>
            <a:miter lim="800000"/>
            <a:headEnd/>
            <a:tailEnd/>
          </a:ln>
          <a:effectLst/>
        </p:spPr>
        <p:txBody>
          <a:bodyPr anchor="ctr">
            <a:spAutoFit/>
          </a:bodyPr>
          <a:lstStyle/>
          <a:p>
            <a:pPr marL="371475" indent="-371475"/>
            <a:r>
              <a:rPr lang="ro-RO">
                <a:solidFill>
                  <a:srgbClr val="000000"/>
                </a:solidFill>
              </a:rPr>
              <a:t> </a:t>
            </a:r>
            <a:r>
              <a:rPr lang="ro-RO" b="1">
                <a:solidFill>
                  <a:srgbClr val="000000"/>
                </a:solidFill>
              </a:rPr>
              <a:t>-       </a:t>
            </a:r>
            <a:r>
              <a:rPr lang="ro-RO" b="1" u="sng">
                <a:solidFill>
                  <a:srgbClr val="000000"/>
                </a:solidFill>
              </a:rPr>
              <a:t>dar şi cazurile de interes sau drept legitim</a:t>
            </a:r>
            <a:r>
              <a:rPr lang="ro-RO" b="1">
                <a:solidFill>
                  <a:srgbClr val="000000"/>
                </a:solidFill>
              </a:rPr>
              <a:t> la înregistrarea şi utilizarea numelor de domeniu </a:t>
            </a:r>
            <a:r>
              <a:rPr lang="ro-RO" b="1" u="sng">
                <a:solidFill>
                  <a:srgbClr val="000000"/>
                </a:solidFill>
              </a:rPr>
              <a:t>(article 4 c)</a:t>
            </a:r>
            <a:r>
              <a:rPr lang="ro-RO" b="1">
                <a:solidFill>
                  <a:srgbClr val="000000"/>
                </a:solidFill>
              </a:rPr>
              <a:t>:</a:t>
            </a:r>
          </a:p>
          <a:p>
            <a:pPr marL="371475" indent="-371475"/>
            <a:endParaRPr lang="ro-RO" b="1">
              <a:solidFill>
                <a:srgbClr val="000000"/>
              </a:solidFill>
            </a:endParaRPr>
          </a:p>
          <a:p>
            <a:pPr marL="371475" indent="-371475">
              <a:buFontTx/>
              <a:buAutoNum type="romanLcPeriod"/>
            </a:pPr>
            <a:r>
              <a:rPr lang="ro-RO" b="1">
                <a:solidFill>
                  <a:srgbClr val="000000"/>
                </a:solidFill>
              </a:rPr>
              <a:t>înainte de orice notificare a litigiului, Pârâtul utilizează., sau pregăteşte demonstrabil folosirea Numelui de Domeniu sau a unui nume corespunzător numelui de domeniu în legătură cu o ofertă de bună credinţă de bunuri sau servicii; sau  </a:t>
            </a:r>
          </a:p>
          <a:p>
            <a:pPr marL="371475" indent="-371475">
              <a:buFontTx/>
              <a:buAutoNum type="romanLcPeriod"/>
            </a:pPr>
            <a:endParaRPr lang="ro-RO" b="1">
              <a:solidFill>
                <a:srgbClr val="000000"/>
              </a:solidFill>
            </a:endParaRPr>
          </a:p>
          <a:p>
            <a:pPr marL="371475" indent="-371475">
              <a:buFontTx/>
              <a:buAutoNum type="romanLcPeriod"/>
            </a:pPr>
            <a:r>
              <a:rPr lang="ro-RO" b="1">
                <a:solidFill>
                  <a:srgbClr val="000000"/>
                </a:solidFill>
              </a:rPr>
              <a:t>ca (ca individ, ca afacere, sau alta organizaţie) Pârâtul este cunoscut sub numele de domeniu, chiar dacă nu a dobândit drepturile de marcă comercială sau servicii; sau </a:t>
            </a:r>
          </a:p>
          <a:p>
            <a:pPr marL="371475" indent="-371475">
              <a:buFontTx/>
              <a:buAutoNum type="romanLcPeriod"/>
            </a:pPr>
            <a:endParaRPr lang="ro-RO" b="1">
              <a:solidFill>
                <a:srgbClr val="000000"/>
              </a:solidFill>
            </a:endParaRPr>
          </a:p>
          <a:p>
            <a:pPr marL="371475" indent="-371475">
              <a:buFontTx/>
              <a:buAutoNum type="romanLcPeriod"/>
            </a:pPr>
            <a:r>
              <a:rPr lang="ro-RO" b="1">
                <a:solidFill>
                  <a:srgbClr val="000000"/>
                </a:solidFill>
              </a:rPr>
              <a:t>Pârâtul utilizează în mod legitim  necomercial sau  corect numele de domeniu, fără intenţia de câştig comercial pentru a redirecţiona înşelător consumatorii sau fără  să afecteze marca în cauză.</a:t>
            </a:r>
            <a:r>
              <a:rPr lang="ro-RO">
                <a:solidFill>
                  <a:srgbClr val="000000"/>
                </a:solidFill>
              </a:rPr>
              <a:t> </a:t>
            </a:r>
            <a:endParaRPr lang="ro-RO" b="1">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body" idx="1"/>
          </p:nvPr>
        </p:nvSpPr>
        <p:spPr bwMode="auto">
          <a:xfrm>
            <a:off x="457200" y="523875"/>
            <a:ext cx="8229600" cy="5602288"/>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Arial" pitchFamily="34" charset="0"/>
              <a:buNone/>
            </a:pPr>
            <a:r>
              <a:rPr lang="ro-RO" sz="1400" smtClean="0">
                <a:solidFill>
                  <a:srgbClr val="000000"/>
                </a:solidFill>
                <a:latin typeface="Verdana" pitchFamily="34" charset="0"/>
                <a:ea typeface="ＭＳ Ｐゴシック"/>
              </a:rPr>
              <a:t> </a:t>
            </a:r>
            <a:endParaRPr lang="en-US" sz="1400" u="sng" smtClean="0">
              <a:solidFill>
                <a:srgbClr val="000000"/>
              </a:solidFill>
              <a:latin typeface="Verdana" pitchFamily="34" charset="0"/>
              <a:ea typeface="ＭＳ Ｐゴシック"/>
            </a:endParaRPr>
          </a:p>
        </p:txBody>
      </p:sp>
      <p:pic>
        <p:nvPicPr>
          <p:cNvPr id="77827" name="Picture 3"/>
          <p:cNvPicPr>
            <a:picLocks noChangeAspect="1" noChangeArrowheads="1"/>
          </p:cNvPicPr>
          <p:nvPr/>
        </p:nvPicPr>
        <p:blipFill>
          <a:blip r:embed="rId2"/>
          <a:srcRect/>
          <a:stretch>
            <a:fillRect/>
          </a:stretch>
        </p:blipFill>
        <p:spPr bwMode="auto">
          <a:xfrm>
            <a:off x="7008813" y="6172200"/>
            <a:ext cx="1268412" cy="561975"/>
          </a:xfrm>
          <a:prstGeom prst="rect">
            <a:avLst/>
          </a:prstGeom>
          <a:noFill/>
          <a:ln w="9525">
            <a:noFill/>
            <a:miter lim="800000"/>
            <a:headEnd/>
            <a:tailEnd/>
          </a:ln>
        </p:spPr>
      </p:pic>
      <p:sp>
        <p:nvSpPr>
          <p:cNvPr id="77828" name="Rectangle 4"/>
          <p:cNvSpPr>
            <a:spLocks noChangeArrowheads="1"/>
          </p:cNvSpPr>
          <p:nvPr/>
        </p:nvSpPr>
        <p:spPr bwMode="auto">
          <a:xfrm>
            <a:off x="492125" y="700088"/>
            <a:ext cx="7988300" cy="5470525"/>
          </a:xfrm>
          <a:prstGeom prst="rect">
            <a:avLst/>
          </a:prstGeom>
          <a:noFill/>
          <a:ln w="9525">
            <a:noFill/>
            <a:miter lim="800000"/>
            <a:headEnd/>
            <a:tailEnd/>
          </a:ln>
          <a:effectLst/>
        </p:spPr>
        <p:txBody>
          <a:bodyPr anchor="ctr">
            <a:spAutoFit/>
          </a:bodyPr>
          <a:lstStyle/>
          <a:p>
            <a:pPr marL="371475" indent="-371475">
              <a:buFontTx/>
              <a:buAutoNum type="alphaLcPeriod" startAt="4"/>
            </a:pPr>
            <a:r>
              <a:rPr lang="fr-FR" sz="1600" b="1">
                <a:solidFill>
                  <a:srgbClr val="000000"/>
                </a:solidFill>
                <a:latin typeface="Verdana" pitchFamily="34" charset="0"/>
              </a:rPr>
              <a:t>Remedii juridice limitate transfer de nume de domeniu de la titularul acestuia la titularul marcii sau anularea inregistrarii marcii (articolul 4 i)</a:t>
            </a:r>
            <a:endParaRPr lang="ro-RO" sz="1600" b="1">
              <a:solidFill>
                <a:srgbClr val="000000"/>
              </a:solidFill>
              <a:latin typeface="Verdana" pitchFamily="34" charset="0"/>
            </a:endParaRPr>
          </a:p>
          <a:p>
            <a:pPr marL="371475" indent="-371475"/>
            <a:endParaRPr lang="ro-RO" sz="1600" b="1">
              <a:solidFill>
                <a:srgbClr val="000000"/>
              </a:solidFill>
              <a:latin typeface="Verdana" pitchFamily="34" charset="0"/>
            </a:endParaRPr>
          </a:p>
          <a:p>
            <a:pPr marL="371475" indent="-371475"/>
            <a:r>
              <a:rPr lang="ro-RO" sz="1600" b="1">
                <a:solidFill>
                  <a:srgbClr val="000000"/>
                </a:solidFill>
                <a:latin typeface="Verdana" pitchFamily="34" charset="0"/>
              </a:rPr>
              <a:t>e.  </a:t>
            </a:r>
            <a:r>
              <a:rPr lang="fr-FR" sz="1600" b="1">
                <a:solidFill>
                  <a:srgbClr val="000000"/>
                </a:solidFill>
                <a:latin typeface="Verdana" pitchFamily="34" charset="0"/>
              </a:rPr>
              <a:t>Efecte juridice directe. Decizia completului administrative este obligatorie pentru Registrator care trebuie să o aplice dacă, în termen de 10 zile lucrătoare pârâtul nu dovedeşte că a pornit un process împotriva reclamantului în legătură cu numele de domeniu într-o juridicţie aleasă. </a:t>
            </a:r>
            <a:endParaRPr lang="ro-RO" sz="1600" b="1">
              <a:solidFill>
                <a:srgbClr val="000000"/>
              </a:solidFill>
              <a:latin typeface="Verdana" pitchFamily="34" charset="0"/>
            </a:endParaRPr>
          </a:p>
          <a:p>
            <a:pPr marL="371475" indent="-371475"/>
            <a:endParaRPr lang="ro-RO" sz="1600" b="1">
              <a:solidFill>
                <a:srgbClr val="000000"/>
              </a:solidFill>
              <a:latin typeface="Verdana" pitchFamily="34" charset="0"/>
            </a:endParaRPr>
          </a:p>
          <a:p>
            <a:pPr marL="371475" indent="-371475"/>
            <a:r>
              <a:rPr lang="ro-RO" sz="1600" b="1">
                <a:solidFill>
                  <a:srgbClr val="000000"/>
                </a:solidFill>
                <a:latin typeface="Verdana" pitchFamily="34" charset="0"/>
              </a:rPr>
              <a:t>f.   </a:t>
            </a:r>
            <a:r>
              <a:rPr lang="fr-FR" sz="1600" b="1">
                <a:solidFill>
                  <a:srgbClr val="000000"/>
                </a:solidFill>
                <a:latin typeface="Verdana" pitchFamily="34" charset="0"/>
              </a:rPr>
              <a:t>Costuri scăzute </a:t>
            </a:r>
          </a:p>
          <a:p>
            <a:pPr marL="371475" indent="-371475"/>
            <a:endParaRPr lang="ro-RO" sz="1600" b="1">
              <a:solidFill>
                <a:srgbClr val="000000"/>
              </a:solidFill>
              <a:latin typeface="Verdana" pitchFamily="34" charset="0"/>
            </a:endParaRPr>
          </a:p>
          <a:p>
            <a:pPr marL="371475" indent="-371475"/>
            <a:r>
              <a:rPr lang="ro-RO" sz="1600" b="1">
                <a:solidFill>
                  <a:srgbClr val="000000"/>
                </a:solidFill>
                <a:latin typeface="Verdana" pitchFamily="34" charset="0"/>
              </a:rPr>
              <a:t>      </a:t>
            </a:r>
            <a:r>
              <a:rPr lang="fr-FR" sz="1600" b="1">
                <a:solidFill>
                  <a:srgbClr val="000000"/>
                </a:solidFill>
                <a:latin typeface="Verdana" pitchFamily="34" charset="0"/>
              </a:rPr>
              <a:t>taxele pentru o procedură UDRP în legătură cu un nume de domeniu variază între 1000 şi 1500 de Euro în funcţie de furnizor + onorariu avocatial </a:t>
            </a:r>
            <a:endParaRPr lang="ro-RO" sz="1600" b="1">
              <a:solidFill>
                <a:srgbClr val="000000"/>
              </a:solidFill>
              <a:latin typeface="Verdana" pitchFamily="34" charset="0"/>
            </a:endParaRPr>
          </a:p>
          <a:p>
            <a:pPr marL="371475" indent="-371475"/>
            <a:endParaRPr lang="fr-FR" sz="1600" b="1">
              <a:solidFill>
                <a:srgbClr val="000000"/>
              </a:solidFill>
              <a:latin typeface="Verdana" pitchFamily="34" charset="0"/>
            </a:endParaRPr>
          </a:p>
          <a:p>
            <a:pPr marL="371475" indent="-371475"/>
            <a:r>
              <a:rPr lang="ro-RO" sz="1600" b="1">
                <a:solidFill>
                  <a:srgbClr val="000000"/>
                </a:solidFill>
                <a:latin typeface="Verdana" pitchFamily="34" charset="0"/>
              </a:rPr>
              <a:t>g</a:t>
            </a:r>
            <a:r>
              <a:rPr lang="fr-FR" sz="1600" b="1">
                <a:solidFill>
                  <a:srgbClr val="000000"/>
                </a:solidFill>
                <a:latin typeface="Verdana" pitchFamily="34" charset="0"/>
              </a:rPr>
              <a:t>.</a:t>
            </a:r>
            <a:r>
              <a:rPr lang="ro-RO" sz="1600" b="1">
                <a:solidFill>
                  <a:srgbClr val="000000"/>
                </a:solidFill>
                <a:latin typeface="Verdana" pitchFamily="34" charset="0"/>
              </a:rPr>
              <a:t>  </a:t>
            </a:r>
            <a:r>
              <a:rPr lang="fr-FR" sz="1600" b="1">
                <a:solidFill>
                  <a:srgbClr val="000000"/>
                </a:solidFill>
                <a:latin typeface="Verdana" pitchFamily="34" charset="0"/>
              </a:rPr>
              <a:t>Durata scurtă - aproximativ 2 luni de la depunerea plangerii</a:t>
            </a:r>
            <a:endParaRPr lang="ro-RO" sz="1600" b="1">
              <a:solidFill>
                <a:srgbClr val="000000"/>
              </a:solidFill>
              <a:latin typeface="Verdana" pitchFamily="34" charset="0"/>
            </a:endParaRPr>
          </a:p>
          <a:p>
            <a:pPr marL="371475" indent="-371475"/>
            <a:endParaRPr lang="fr-FR" sz="1600" b="1">
              <a:solidFill>
                <a:srgbClr val="000000"/>
              </a:solidFill>
              <a:latin typeface="Verdana" pitchFamily="34" charset="0"/>
            </a:endParaRPr>
          </a:p>
          <a:p>
            <a:pPr marL="371475" indent="-371475"/>
            <a:r>
              <a:rPr lang="ro-RO" sz="1600" b="1">
                <a:solidFill>
                  <a:srgbClr val="000000"/>
                </a:solidFill>
                <a:latin typeface="Verdana" pitchFamily="34" charset="0"/>
              </a:rPr>
              <a:t>h.  </a:t>
            </a:r>
            <a:r>
              <a:rPr lang="fr-FR" sz="1600" b="1">
                <a:solidFill>
                  <a:srgbClr val="000000"/>
                </a:solidFill>
                <a:latin typeface="Verdana" pitchFamily="34" charset="0"/>
              </a:rPr>
              <a:t>Procedura se desfăşoraă în limba în care  a fost încheiat acordul de înregistrare al limbii.</a:t>
            </a:r>
            <a:endParaRPr lang="ro-RO" sz="1600" b="1">
              <a:solidFill>
                <a:srgbClr val="000000"/>
              </a:solidFill>
              <a:latin typeface="Verdana" pitchFamily="34" charset="0"/>
            </a:endParaRPr>
          </a:p>
          <a:p>
            <a:pPr marL="371475" indent="-371475"/>
            <a:endParaRPr lang="fr-FR" sz="1600" b="1">
              <a:solidFill>
                <a:srgbClr val="000000"/>
              </a:solidFill>
              <a:latin typeface="Verdana" pitchFamily="34" charset="0"/>
            </a:endParaRPr>
          </a:p>
          <a:p>
            <a:pPr marL="371475" indent="-371475"/>
            <a:r>
              <a:rPr lang="ro-RO" sz="1600" b="1">
                <a:solidFill>
                  <a:srgbClr val="000000"/>
                </a:solidFill>
                <a:latin typeface="Verdana" pitchFamily="34" charset="0"/>
              </a:rPr>
              <a:t>i.   </a:t>
            </a:r>
            <a:r>
              <a:rPr lang="fr-FR" sz="1600" b="1">
                <a:solidFill>
                  <a:srgbClr val="000000"/>
                </a:solidFill>
                <a:latin typeface="Verdana" pitchFamily="34" charset="0"/>
              </a:rPr>
              <a:t>Ecologic</a:t>
            </a:r>
            <a:r>
              <a:rPr lang="ro-RO" sz="1600" b="1">
                <a:solidFill>
                  <a:srgbClr val="000000"/>
                </a:solidFill>
                <a:latin typeface="Verdana" pitchFamily="34" charset="0"/>
              </a:rPr>
              <a:t>a -</a:t>
            </a:r>
            <a:r>
              <a:rPr lang="fr-FR" sz="1600" b="1">
                <a:solidFill>
                  <a:srgbClr val="000000"/>
                </a:solidFill>
                <a:latin typeface="Verdana" pitchFamily="34" charset="0"/>
              </a:rPr>
              <a:t> paperless, platforme on line etc.</a:t>
            </a:r>
            <a:r>
              <a:rPr lang="fr-FR" sz="1600">
                <a:solidFill>
                  <a:srgbClr val="000000"/>
                </a:solidFill>
                <a:latin typeface="Verdana" pitchFamily="34" charset="0"/>
              </a:rPr>
              <a:t> </a:t>
            </a:r>
            <a:endParaRPr lang="ro-RO" sz="1600">
              <a:solidFill>
                <a:srgbClr val="000000"/>
              </a:solidFill>
              <a:latin typeface="Verdan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bwMode="auto">
          <a:xfrm>
            <a:off x="457200" y="523875"/>
            <a:ext cx="8229600" cy="5602288"/>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Arial" pitchFamily="34" charset="0"/>
              <a:buNone/>
            </a:pPr>
            <a:r>
              <a:rPr lang="ro-RO" sz="1400" smtClean="0">
                <a:solidFill>
                  <a:srgbClr val="000000"/>
                </a:solidFill>
                <a:latin typeface="Verdana" pitchFamily="34" charset="0"/>
                <a:ea typeface="ＭＳ Ｐゴシック"/>
              </a:rPr>
              <a:t> </a:t>
            </a:r>
            <a:endParaRPr lang="en-US" sz="1400" u="sng" smtClean="0">
              <a:solidFill>
                <a:srgbClr val="000000"/>
              </a:solidFill>
              <a:latin typeface="Verdana" pitchFamily="34" charset="0"/>
              <a:ea typeface="ＭＳ Ｐゴシック"/>
            </a:endParaRPr>
          </a:p>
        </p:txBody>
      </p:sp>
      <p:pic>
        <p:nvPicPr>
          <p:cNvPr id="78851" name="Picture 3"/>
          <p:cNvPicPr>
            <a:picLocks noChangeAspect="1" noChangeArrowheads="1"/>
          </p:cNvPicPr>
          <p:nvPr/>
        </p:nvPicPr>
        <p:blipFill>
          <a:blip r:embed="rId2"/>
          <a:srcRect/>
          <a:stretch>
            <a:fillRect/>
          </a:stretch>
        </p:blipFill>
        <p:spPr bwMode="auto">
          <a:xfrm>
            <a:off x="7008813" y="6172200"/>
            <a:ext cx="1268412" cy="561975"/>
          </a:xfrm>
          <a:prstGeom prst="rect">
            <a:avLst/>
          </a:prstGeom>
          <a:noFill/>
          <a:ln w="9525">
            <a:noFill/>
            <a:miter lim="800000"/>
            <a:headEnd/>
            <a:tailEnd/>
          </a:ln>
        </p:spPr>
      </p:pic>
      <p:sp>
        <p:nvSpPr>
          <p:cNvPr id="78852" name="Rectangle 4"/>
          <p:cNvSpPr>
            <a:spLocks noChangeArrowheads="1"/>
          </p:cNvSpPr>
          <p:nvPr/>
        </p:nvSpPr>
        <p:spPr bwMode="auto">
          <a:xfrm>
            <a:off x="492125" y="1503363"/>
            <a:ext cx="7988300" cy="3863975"/>
          </a:xfrm>
          <a:prstGeom prst="rect">
            <a:avLst/>
          </a:prstGeom>
          <a:noFill/>
          <a:ln w="9525">
            <a:noFill/>
            <a:miter lim="800000"/>
            <a:headEnd/>
            <a:tailEnd/>
          </a:ln>
          <a:effectLst/>
        </p:spPr>
        <p:txBody>
          <a:bodyPr anchor="ctr">
            <a:spAutoFit/>
          </a:bodyPr>
          <a:lstStyle/>
          <a:p>
            <a:r>
              <a:rPr lang="ro-RO" sz="2000">
                <a:solidFill>
                  <a:srgbClr val="000000"/>
                </a:solidFill>
                <a:latin typeface="Verdana" pitchFamily="34" charset="0"/>
              </a:rPr>
              <a:t> </a:t>
            </a:r>
            <a:r>
              <a:rPr lang="fr-FR" sz="2000" b="1">
                <a:solidFill>
                  <a:srgbClr val="000000"/>
                </a:solidFill>
                <a:latin typeface="Verdana" pitchFamily="34" charset="0"/>
              </a:rPr>
              <a:t>X. Continutul site-ului extrem de important pentru determinare elementului interes sau drept legitim şi a elementului de rea credin</a:t>
            </a:r>
            <a:r>
              <a:rPr lang="ro-RO" sz="2000" b="1">
                <a:solidFill>
                  <a:srgbClr val="000000"/>
                </a:solidFill>
                <a:latin typeface="Verdana" pitchFamily="34" charset="0"/>
              </a:rPr>
              <a:t>ţă</a:t>
            </a:r>
          </a:p>
          <a:p>
            <a:endParaRPr lang="ro-RO" sz="2000" b="1">
              <a:solidFill>
                <a:srgbClr val="000000"/>
              </a:solidFill>
              <a:latin typeface="Verdana" pitchFamily="34" charset="0"/>
            </a:endParaRPr>
          </a:p>
          <a:p>
            <a:endParaRPr lang="ro-RO" sz="1400" b="1">
              <a:solidFill>
                <a:srgbClr val="000000"/>
              </a:solidFill>
              <a:latin typeface="Verdana" pitchFamily="34" charset="0"/>
            </a:endParaRPr>
          </a:p>
          <a:p>
            <a:r>
              <a:rPr lang="ro-RO" sz="1400" b="1">
                <a:solidFill>
                  <a:srgbClr val="000000"/>
                </a:solidFill>
                <a:latin typeface="Verdana" pitchFamily="34" charset="0"/>
              </a:rPr>
              <a:t>Astfel,</a:t>
            </a:r>
          </a:p>
          <a:p>
            <a:endParaRPr lang="ro-RO" sz="1400" b="1" i="1">
              <a:solidFill>
                <a:srgbClr val="000000"/>
              </a:solidFill>
              <a:latin typeface="Verdana" pitchFamily="34" charset="0"/>
            </a:endParaRPr>
          </a:p>
          <a:p>
            <a:pPr>
              <a:buFontTx/>
              <a:buChar char="-"/>
            </a:pPr>
            <a:r>
              <a:rPr lang="ro-RO" sz="1400" b="1" i="1">
                <a:solidFill>
                  <a:srgbClr val="000000"/>
                </a:solidFill>
                <a:latin typeface="Verdana" pitchFamily="34" charset="0"/>
              </a:rPr>
              <a:t>utilizarea unui nume de domeniu pentru fani poate sa fie considerata ca fiind făcuta in temeiul unui drept sau interes legitim sau nu,</a:t>
            </a:r>
          </a:p>
          <a:p>
            <a:endParaRPr lang="ro-RO" sz="1400" b="1" i="1">
              <a:solidFill>
                <a:srgbClr val="000000"/>
              </a:solidFill>
              <a:latin typeface="Verdana" pitchFamily="34" charset="0"/>
            </a:endParaRPr>
          </a:p>
          <a:p>
            <a:pPr>
              <a:buFontTx/>
              <a:buChar char="-"/>
            </a:pPr>
            <a:r>
              <a:rPr lang="ro-RO" sz="1400" b="1" i="1">
                <a:solidFill>
                  <a:srgbClr val="000000"/>
                </a:solidFill>
                <a:latin typeface="Verdana" pitchFamily="34" charset="0"/>
              </a:rPr>
              <a:t> parcarea unui nume de domeniu reprezintă sau nu rea credinţa in înregistrarea si utilizarea numelui de domeniu de către titularul sau</a:t>
            </a:r>
          </a:p>
          <a:p>
            <a:endParaRPr lang="ro-RO" sz="1400" b="1" i="1">
              <a:solidFill>
                <a:srgbClr val="000000"/>
              </a:solidFill>
              <a:latin typeface="Verdana" pitchFamily="34" charset="0"/>
            </a:endParaRPr>
          </a:p>
          <a:p>
            <a:pPr>
              <a:buFontTx/>
              <a:buChar char="-"/>
            </a:pPr>
            <a:r>
              <a:rPr lang="ro-RO" sz="1400" b="1" i="1">
                <a:solidFill>
                  <a:srgbClr val="000000"/>
                </a:solidFill>
                <a:latin typeface="Verdana" pitchFamily="34" charset="0"/>
              </a:rPr>
              <a:t>prezenţa mecanismelor pay per click a fost considerata de cele mai multe ori element de rea credinţa in înregistrarea si utilizarea numelui de domeniu de către titularul  numelui de domeniu în litigiu.</a:t>
            </a:r>
            <a:endParaRPr lang="ro-RO" sz="1400">
              <a:solidFill>
                <a:srgbClr val="000000"/>
              </a:solidFill>
              <a:latin typeface="Verdan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2060"/>
            </a:gs>
            <a:gs pos="100000">
              <a:srgbClr val="0070C0"/>
            </a:gs>
          </a:gsLst>
          <a:lin ang="16200000"/>
        </a:gradFill>
        <a:effectLst/>
      </p:bgPr>
    </p:bg>
    <p:spTree>
      <p:nvGrpSpPr>
        <p:cNvPr id="1" name=""/>
        <p:cNvGrpSpPr/>
        <p:nvPr/>
      </p:nvGrpSpPr>
      <p:grpSpPr>
        <a:xfrm>
          <a:off x="0" y="0"/>
          <a:ext cx="0" cy="0"/>
          <a:chOff x="0" y="0"/>
          <a:chExt cx="0" cy="0"/>
        </a:xfrm>
      </p:grpSpPr>
      <p:sp>
        <p:nvSpPr>
          <p:cNvPr id="4" name="Kombinationstegning 3"/>
          <p:cNvSpPr/>
          <p:nvPr/>
        </p:nvSpPr>
        <p:spPr>
          <a:xfrm>
            <a:off x="0" y="4216400"/>
            <a:ext cx="9144000" cy="26670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17145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2654300 h 3429000"/>
              <a:gd name="connsiteX4" fmla="*/ 0 w 9182100"/>
              <a:gd name="connsiteY4" fmla="*/ 3429000 h 3429000"/>
              <a:gd name="connsiteX5" fmla="*/ 12700 w 9182100"/>
              <a:gd name="connsiteY5" fmla="*/ 0 h 3429000"/>
              <a:gd name="connsiteX0" fmla="*/ 12700 w 9182100"/>
              <a:gd name="connsiteY0" fmla="*/ 0 h 2654300"/>
              <a:gd name="connsiteX1" fmla="*/ 5702300 w 9182100"/>
              <a:gd name="connsiteY1" fmla="*/ 1016000 h 2654300"/>
              <a:gd name="connsiteX2" fmla="*/ 9182100 w 9182100"/>
              <a:gd name="connsiteY2" fmla="*/ 609600 h 2654300"/>
              <a:gd name="connsiteX3" fmla="*/ 9182100 w 9182100"/>
              <a:gd name="connsiteY3" fmla="*/ 2654300 h 2654300"/>
              <a:gd name="connsiteX4" fmla="*/ 0 w 9182100"/>
              <a:gd name="connsiteY4" fmla="*/ 1828800 h 2654300"/>
              <a:gd name="connsiteX5" fmla="*/ 12700 w 9182100"/>
              <a:gd name="connsiteY5" fmla="*/ 0 h 2654300"/>
              <a:gd name="connsiteX0" fmla="*/ 12700 w 9182100"/>
              <a:gd name="connsiteY0" fmla="*/ 0 h 2667000"/>
              <a:gd name="connsiteX1" fmla="*/ 5702300 w 9182100"/>
              <a:gd name="connsiteY1" fmla="*/ 1016000 h 2667000"/>
              <a:gd name="connsiteX2" fmla="*/ 9182100 w 9182100"/>
              <a:gd name="connsiteY2" fmla="*/ 609600 h 2667000"/>
              <a:gd name="connsiteX3" fmla="*/ 9182100 w 9182100"/>
              <a:gd name="connsiteY3" fmla="*/ 2654300 h 2667000"/>
              <a:gd name="connsiteX4" fmla="*/ 0 w 9182100"/>
              <a:gd name="connsiteY4" fmla="*/ 2667000 h 2667000"/>
              <a:gd name="connsiteX5" fmla="*/ 12700 w 9182100"/>
              <a:gd name="connsiteY5" fmla="*/ 0 h 266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82100" h="2667000">
                <a:moveTo>
                  <a:pt x="12700" y="0"/>
                </a:moveTo>
                <a:cubicBezTo>
                  <a:pt x="1909233" y="338667"/>
                  <a:pt x="3894667" y="1011767"/>
                  <a:pt x="5702300" y="1016000"/>
                </a:cubicBezTo>
                <a:cubicBezTo>
                  <a:pt x="7509933" y="1020233"/>
                  <a:pt x="8022167" y="745067"/>
                  <a:pt x="9182100" y="609600"/>
                </a:cubicBezTo>
                <a:lnTo>
                  <a:pt x="9182100" y="2654300"/>
                </a:lnTo>
                <a:lnTo>
                  <a:pt x="0" y="2667000"/>
                </a:lnTo>
                <a:cubicBezTo>
                  <a:pt x="4233" y="1621367"/>
                  <a:pt x="8467" y="1045633"/>
                  <a:pt x="12700" y="0"/>
                </a:cubicBezTo>
                <a:close/>
              </a:path>
            </a:pathLst>
          </a:custGeom>
          <a:gradFill flip="none" rotWithShape="1">
            <a:gsLst>
              <a:gs pos="0">
                <a:srgbClr val="69BED9"/>
              </a:gs>
              <a:gs pos="100000">
                <a:srgbClr val="1F88C8"/>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defRPr/>
            </a:pPr>
            <a:endParaRPr lang="da-DK" sz="1600" b="1" kern="0" noProof="1">
              <a:solidFill>
                <a:srgbClr val="FFFFFF"/>
              </a:solidFill>
              <a:ea typeface="ＭＳ Ｐゴシック" pitchFamily="-97" charset="-128"/>
              <a:cs typeface="+mn-cs"/>
            </a:endParaRPr>
          </a:p>
        </p:txBody>
      </p:sp>
      <p:sp>
        <p:nvSpPr>
          <p:cNvPr id="33797" name="Rectangle 4"/>
          <p:cNvSpPr>
            <a:spLocks noChangeArrowheads="1"/>
          </p:cNvSpPr>
          <p:nvPr/>
        </p:nvSpPr>
        <p:spPr bwMode="gray">
          <a:xfrm>
            <a:off x="874713" y="1355725"/>
            <a:ext cx="4852987" cy="358775"/>
          </a:xfrm>
          <a:prstGeom prst="rect">
            <a:avLst/>
          </a:prstGeom>
          <a:noFill/>
          <a:ln w="9525">
            <a:noFill/>
            <a:miter lim="800000"/>
            <a:headEnd/>
            <a:tailEnd/>
          </a:ln>
        </p:spPr>
        <p:txBody>
          <a:bodyPr lIns="0" tIns="0" rIns="0" bIns="0" anchor="ctr"/>
          <a:lstStyle/>
          <a:p>
            <a:pPr defTabSz="801688"/>
            <a:endParaRPr lang="en-US" sz="2000"/>
          </a:p>
          <a:p>
            <a:pPr defTabSz="801688"/>
            <a:endParaRPr lang="en-US" sz="2000"/>
          </a:p>
        </p:txBody>
      </p:sp>
      <p:sp>
        <p:nvSpPr>
          <p:cNvPr id="9" name="Tekstboks 9"/>
          <p:cNvSpPr txBox="1">
            <a:spLocks noChangeArrowheads="1"/>
          </p:cNvSpPr>
          <p:nvPr/>
        </p:nvSpPr>
        <p:spPr bwMode="auto">
          <a:xfrm>
            <a:off x="860425" y="2333625"/>
            <a:ext cx="7550150" cy="1554163"/>
          </a:xfrm>
          <a:prstGeom prst="rect">
            <a:avLst/>
          </a:prstGeom>
          <a:noFill/>
          <a:ln w="9525">
            <a:noFill/>
            <a:miter lim="800000"/>
            <a:headEnd/>
            <a:tailEnd/>
          </a:ln>
        </p:spPr>
        <p:txBody>
          <a:bodyPr>
            <a:spAutoFit/>
          </a:bodyPr>
          <a:lstStyle/>
          <a:p>
            <a:pPr lvl="2">
              <a:buFont typeface="Wingdings" pitchFamily="2" charset="2"/>
              <a:buNone/>
            </a:pPr>
            <a:r>
              <a:rPr lang="ro-RO" sz="3200" b="1">
                <a:latin typeface="Verdana" pitchFamily="34" charset="0"/>
              </a:rPr>
              <a:t>XI. </a:t>
            </a:r>
            <a:r>
              <a:rPr lang="ro-RO" sz="3200">
                <a:latin typeface="Verdana" pitchFamily="34" charset="0"/>
              </a:rPr>
              <a:t>Adr.eu fundamentată pe </a:t>
            </a:r>
            <a:r>
              <a:rPr lang="en-US" sz="3200" b="1">
                <a:latin typeface="Verdana" pitchFamily="34" charset="0"/>
              </a:rPr>
              <a:t>Regulamentul Comisiei Europene  874/2004.</a:t>
            </a:r>
            <a:endParaRPr lang="da-DK" sz="3200" b="1">
              <a:latin typeface="Verdana" pitchFamily="34" charset="0"/>
            </a:endParaRPr>
          </a:p>
        </p:txBody>
      </p:sp>
      <p:pic>
        <p:nvPicPr>
          <p:cNvPr id="33802" name="Picture 10"/>
          <p:cNvPicPr>
            <a:picLocks noChangeAspect="1" noChangeArrowheads="1"/>
          </p:cNvPicPr>
          <p:nvPr/>
        </p:nvPicPr>
        <p:blipFill>
          <a:blip r:embed="rId2"/>
          <a:srcRect/>
          <a:stretch>
            <a:fillRect/>
          </a:stretch>
        </p:blipFill>
        <p:spPr bwMode="auto">
          <a:xfrm>
            <a:off x="7675563" y="6172200"/>
            <a:ext cx="1268412"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70C0"/>
            </a:gs>
            <a:gs pos="100000">
              <a:srgbClr val="002060"/>
            </a:gs>
          </a:gsLst>
          <a:lin ang="5400000"/>
        </a:gradFill>
        <a:effectLst/>
      </p:bgPr>
    </p:bg>
    <p:spTree>
      <p:nvGrpSpPr>
        <p:cNvPr id="1" name=""/>
        <p:cNvGrpSpPr/>
        <p:nvPr/>
      </p:nvGrpSpPr>
      <p:grpSpPr>
        <a:xfrm>
          <a:off x="0" y="0"/>
          <a:ext cx="0" cy="0"/>
          <a:chOff x="0" y="0"/>
          <a:chExt cx="0" cy="0"/>
        </a:xfrm>
      </p:grpSpPr>
      <p:sp>
        <p:nvSpPr>
          <p:cNvPr id="47106" name="Rectangle 5"/>
          <p:cNvSpPr txBox="1">
            <a:spLocks noChangeArrowheads="1"/>
          </p:cNvSpPr>
          <p:nvPr/>
        </p:nvSpPr>
        <p:spPr bwMode="gray">
          <a:xfrm>
            <a:off x="0" y="2830513"/>
            <a:ext cx="9144000" cy="600075"/>
          </a:xfrm>
          <a:prstGeom prst="rect">
            <a:avLst/>
          </a:prstGeom>
          <a:noFill/>
          <a:ln w="9525">
            <a:noFill/>
            <a:miter lim="800000"/>
            <a:headEnd/>
            <a:tailEnd/>
          </a:ln>
        </p:spPr>
        <p:txBody>
          <a:bodyPr lIns="0" rIns="0" anchor="ctr"/>
          <a:lstStyle/>
          <a:p>
            <a:pPr algn="ctr" defTabSz="914400" eaLnBrk="0" hangingPunct="0">
              <a:lnSpc>
                <a:spcPct val="95000"/>
              </a:lnSpc>
            </a:pPr>
            <a:endParaRPr lang="ro-RO" sz="4000" b="1">
              <a:solidFill>
                <a:schemeClr val="tx2"/>
              </a:solidFill>
              <a:latin typeface="Verdana" pitchFamily="34" charset="0"/>
              <a:cs typeface="Arial" pitchFamily="34" charset="0"/>
            </a:endParaRPr>
          </a:p>
          <a:p>
            <a:pPr algn="ctr" defTabSz="914400" eaLnBrk="0" hangingPunct="0">
              <a:lnSpc>
                <a:spcPct val="95000"/>
              </a:lnSpc>
            </a:pPr>
            <a:endParaRPr lang="ro-RO" sz="4000" b="1">
              <a:solidFill>
                <a:schemeClr val="tx2"/>
              </a:solidFill>
              <a:latin typeface="Verdana" pitchFamily="34" charset="0"/>
              <a:cs typeface="Arial" pitchFamily="34" charset="0"/>
            </a:endParaRPr>
          </a:p>
          <a:p>
            <a:pPr algn="ctr" defTabSz="914400" eaLnBrk="0" hangingPunct="0">
              <a:lnSpc>
                <a:spcPct val="95000"/>
              </a:lnSpc>
            </a:pPr>
            <a:r>
              <a:rPr lang="ro-RO" sz="4000" b="1">
                <a:solidFill>
                  <a:schemeClr val="tx2"/>
                </a:solidFill>
                <a:latin typeface="Verdana" pitchFamily="34" charset="0"/>
                <a:cs typeface="Arial" pitchFamily="34" charset="0"/>
              </a:rPr>
              <a:t>MULŢUMESC,</a:t>
            </a:r>
          </a:p>
          <a:p>
            <a:pPr algn="ctr" defTabSz="914400" eaLnBrk="0" hangingPunct="0">
              <a:lnSpc>
                <a:spcPct val="95000"/>
              </a:lnSpc>
            </a:pPr>
            <a:endParaRPr lang="ro-RO" sz="4000" b="1">
              <a:solidFill>
                <a:schemeClr val="tx2"/>
              </a:solidFill>
              <a:latin typeface="Verdana" pitchFamily="34" charset="0"/>
              <a:cs typeface="Arial" pitchFamily="34" charset="0"/>
            </a:endParaRPr>
          </a:p>
          <a:p>
            <a:pPr algn="ctr" defTabSz="914400" eaLnBrk="0" hangingPunct="0">
              <a:lnSpc>
                <a:spcPct val="95000"/>
              </a:lnSpc>
            </a:pPr>
            <a:r>
              <a:rPr lang="ro-RO" sz="3200" b="1">
                <a:solidFill>
                  <a:schemeClr val="tx2"/>
                </a:solidFill>
                <a:latin typeface="Verdana" pitchFamily="34" charset="0"/>
                <a:cs typeface="Arial" pitchFamily="34" charset="0"/>
              </a:rPr>
              <a:t>Dr. Beatrice ONICA JARKA</a:t>
            </a:r>
          </a:p>
          <a:p>
            <a:pPr algn="ctr" defTabSz="914400" eaLnBrk="0" hangingPunct="0">
              <a:lnSpc>
                <a:spcPct val="95000"/>
              </a:lnSpc>
            </a:pPr>
            <a:r>
              <a:rPr lang="ro-RO" sz="3200" b="1">
                <a:solidFill>
                  <a:schemeClr val="tx2"/>
                </a:solidFill>
                <a:latin typeface="Verdana" pitchFamily="34" charset="0"/>
                <a:cs typeface="Arial" pitchFamily="34" charset="0"/>
              </a:rPr>
              <a:t>Avocat Partener</a:t>
            </a:r>
          </a:p>
          <a:p>
            <a:pPr algn="ctr" defTabSz="914400" eaLnBrk="0" hangingPunct="0">
              <a:lnSpc>
                <a:spcPct val="95000"/>
              </a:lnSpc>
            </a:pPr>
            <a:endParaRPr lang="ro-RO" sz="3200" b="1">
              <a:solidFill>
                <a:schemeClr val="tx2"/>
              </a:solidFill>
              <a:latin typeface="Verdana" pitchFamily="34" charset="0"/>
              <a:cs typeface="Arial" pitchFamily="34" charset="0"/>
            </a:endParaRPr>
          </a:p>
          <a:p>
            <a:pPr algn="ctr" defTabSz="914400" eaLnBrk="0" hangingPunct="0">
              <a:lnSpc>
                <a:spcPct val="95000"/>
              </a:lnSpc>
            </a:pPr>
            <a:endParaRPr lang="ro-RO" sz="3200" b="1">
              <a:solidFill>
                <a:schemeClr val="tx2"/>
              </a:solidFill>
              <a:latin typeface="Verdana" pitchFamily="34" charset="0"/>
              <a:cs typeface="Arial" pitchFamily="34" charset="0"/>
            </a:endParaRPr>
          </a:p>
          <a:p>
            <a:pPr algn="ctr" defTabSz="914400" eaLnBrk="0" hangingPunct="0">
              <a:lnSpc>
                <a:spcPct val="95000"/>
              </a:lnSpc>
            </a:pPr>
            <a:r>
              <a:rPr lang="ro-RO" sz="4000" b="1" i="1">
                <a:solidFill>
                  <a:schemeClr val="tx2"/>
                </a:solidFill>
                <a:latin typeface="Verdana" pitchFamily="34" charset="0"/>
                <a:cs typeface="Arial" pitchFamily="34" charset="0"/>
              </a:rPr>
              <a:t>www.cunescu.ro</a:t>
            </a:r>
          </a:p>
          <a:p>
            <a:pPr algn="ctr" defTabSz="914400" eaLnBrk="0" hangingPunct="0">
              <a:lnSpc>
                <a:spcPct val="95000"/>
              </a:lnSpc>
            </a:pPr>
            <a:endParaRPr lang="en-US" sz="4000" b="1">
              <a:solidFill>
                <a:schemeClr val="tx2"/>
              </a:solidFill>
              <a:latin typeface="Verdana" pitchFamily="34" charset="0"/>
              <a:cs typeface="Arial" pitchFamily="34" charset="0"/>
            </a:endParaRPr>
          </a:p>
        </p:txBody>
      </p:sp>
      <p:pic>
        <p:nvPicPr>
          <p:cNvPr id="47108" name="Picture 4"/>
          <p:cNvPicPr>
            <a:picLocks noChangeAspect="1" noChangeArrowheads="1"/>
          </p:cNvPicPr>
          <p:nvPr/>
        </p:nvPicPr>
        <p:blipFill>
          <a:blip r:embed="rId2"/>
          <a:srcRect/>
          <a:stretch>
            <a:fillRect/>
          </a:stretch>
        </p:blipFill>
        <p:spPr bwMode="auto">
          <a:xfrm>
            <a:off x="7475538" y="6134100"/>
            <a:ext cx="1268412"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685" name="Pladsholder til indhold 22"/>
          <p:cNvSpPr>
            <a:spLocks noGrp="1"/>
          </p:cNvSpPr>
          <p:nvPr>
            <p:ph idx="4294967295"/>
          </p:nvPr>
        </p:nvSpPr>
        <p:spPr bwMode="auto">
          <a:xfrm>
            <a:off x="457200" y="2552700"/>
            <a:ext cx="8229600" cy="3573463"/>
          </a:xfrm>
          <a:prstGeom prst="rect">
            <a:avLst/>
          </a:prstGeom>
          <a:noFill/>
          <a:ln>
            <a:miter lim="800000"/>
            <a:headEnd/>
            <a:tailEnd/>
          </a:ln>
        </p:spPr>
        <p:txBody>
          <a:bodyPr/>
          <a:lstStyle/>
          <a:p>
            <a:pPr>
              <a:buFont typeface="Arial" pitchFamily="34" charset="0"/>
              <a:buNone/>
            </a:pPr>
            <a:r>
              <a:rPr lang="ro-RO" sz="1600" b="1" smtClean="0">
                <a:solidFill>
                  <a:srgbClr val="000000"/>
                </a:solidFill>
                <a:latin typeface="Verdana" pitchFamily="34" charset="0"/>
                <a:ea typeface="ＭＳ Ｐゴシック"/>
              </a:rPr>
              <a:t>I. Tipul cel mai frecvent de litigiu  care implica încălcarea dreptului la marcă </a:t>
            </a:r>
          </a:p>
          <a:p>
            <a:endParaRPr lang="ro-RO" sz="1600" b="1" smtClean="0">
              <a:solidFill>
                <a:srgbClr val="000000"/>
              </a:solidFill>
              <a:latin typeface="Verdana" pitchFamily="34" charset="0"/>
              <a:ea typeface="ＭＳ Ｐゴシック"/>
            </a:endParaRPr>
          </a:p>
          <a:p>
            <a:r>
              <a:rPr lang="ro-RO" sz="1600" smtClean="0">
                <a:solidFill>
                  <a:srgbClr val="000000"/>
                </a:solidFill>
                <a:latin typeface="Verdana" pitchFamily="34" charset="0"/>
                <a:ea typeface="ＭＳ Ｐゴシック"/>
              </a:rPr>
              <a:t>înregistrarea unei mărci ca nume de domeniu de către altcineva decât titularul mărcii, fără consimţământul expres al acestuia</a:t>
            </a:r>
          </a:p>
          <a:p>
            <a:pPr>
              <a:buFont typeface="Arial" pitchFamily="34" charset="0"/>
              <a:buNone/>
            </a:pPr>
            <a:endParaRPr lang="ro-RO" sz="1600" smtClean="0">
              <a:solidFill>
                <a:srgbClr val="000000"/>
              </a:solidFill>
              <a:latin typeface="Verdana" pitchFamily="34" charset="0"/>
              <a:ea typeface="ＭＳ Ｐゴシック"/>
            </a:endParaRPr>
          </a:p>
          <a:p>
            <a:pPr>
              <a:buFont typeface="Arial" pitchFamily="34" charset="0"/>
              <a:buNone/>
            </a:pPr>
            <a:r>
              <a:rPr lang="ro-RO" sz="1600" b="1" smtClean="0">
                <a:solidFill>
                  <a:srgbClr val="000000"/>
                </a:solidFill>
                <a:latin typeface="Verdana" pitchFamily="34" charset="0"/>
                <a:ea typeface="ＭＳ Ｐゴシック"/>
              </a:rPr>
              <a:t>II. Recurgerea la instanţa de judecata</a:t>
            </a:r>
          </a:p>
          <a:p>
            <a:pPr>
              <a:buFont typeface="Arial" pitchFamily="34" charset="0"/>
              <a:buNone/>
            </a:pPr>
            <a:endParaRPr lang="ro-RO" sz="1600" smtClean="0">
              <a:solidFill>
                <a:srgbClr val="000000"/>
              </a:solidFill>
              <a:latin typeface="Verdana" pitchFamily="34" charset="0"/>
              <a:ea typeface="ＭＳ Ｐゴシック"/>
            </a:endParaRPr>
          </a:p>
          <a:p>
            <a:pPr>
              <a:buFont typeface="Arial" pitchFamily="34" charset="0"/>
              <a:buNone/>
            </a:pPr>
            <a:r>
              <a:rPr lang="ro-RO" sz="1600" smtClean="0">
                <a:solidFill>
                  <a:srgbClr val="000000"/>
                </a:solidFill>
                <a:latin typeface="Verdana" pitchFamily="34" charset="0"/>
                <a:ea typeface="ＭＳ Ｐゴシック"/>
              </a:rPr>
              <a:t>a.  modalitatea cea mai uzitata de soluţionare a acestui tip de litigiu este recurgerea  la soluţionarea de către instanţa de judecata intr-o acţiune întemeiata pe Legea nr. 84/1998 privind  mărcile si indicaţiile geografice conform art. 36 din lege,</a:t>
            </a:r>
            <a:endParaRPr lang="en-US" sz="1600" smtClean="0">
              <a:solidFill>
                <a:srgbClr val="000000"/>
              </a:solidFill>
              <a:latin typeface="Verdana" pitchFamily="34" charset="0"/>
              <a:ea typeface="ＭＳ Ｐゴシック"/>
            </a:endParaRPr>
          </a:p>
          <a:p>
            <a:pPr eaLnBrk="1" hangingPunct="1"/>
            <a:endParaRPr lang="en-US" sz="1600" smtClean="0">
              <a:solidFill>
                <a:srgbClr val="000000"/>
              </a:solidFill>
              <a:latin typeface="Verdana" pitchFamily="34" charset="0"/>
              <a:ea typeface="ＭＳ Ｐゴシック"/>
            </a:endParaRPr>
          </a:p>
        </p:txBody>
      </p:sp>
      <p:pic>
        <p:nvPicPr>
          <p:cNvPr id="71687" name="Picture 7"/>
          <p:cNvPicPr>
            <a:picLocks noChangeAspect="1" noChangeArrowheads="1"/>
          </p:cNvPicPr>
          <p:nvPr/>
        </p:nvPicPr>
        <p:blipFill>
          <a:blip r:embed="rId2"/>
          <a:srcRect/>
          <a:stretch>
            <a:fillRect/>
          </a:stretch>
        </p:blipFill>
        <p:spPr bwMode="auto">
          <a:xfrm>
            <a:off x="7570788" y="6153150"/>
            <a:ext cx="1268412"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bwMode="auto">
          <a:xfrm>
            <a:off x="457200" y="523875"/>
            <a:ext cx="8229600" cy="5602288"/>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Arial" pitchFamily="34" charset="0"/>
              <a:buNone/>
            </a:pPr>
            <a:r>
              <a:rPr lang="ro-RO" sz="1400" smtClean="0">
                <a:solidFill>
                  <a:srgbClr val="000000"/>
                </a:solidFill>
                <a:latin typeface="Verdana" pitchFamily="34" charset="0"/>
                <a:ea typeface="ＭＳ Ｐゴシック"/>
              </a:rPr>
              <a:t> “</a:t>
            </a:r>
            <a:r>
              <a:rPr lang="ro-RO" sz="1400" i="1" smtClean="0">
                <a:solidFill>
                  <a:srgbClr val="000000"/>
                </a:solidFill>
                <a:latin typeface="Verdana" pitchFamily="34" charset="0"/>
                <a:ea typeface="ＭＳ Ｐゴシック"/>
              </a:rPr>
              <a:t>ART. 36</a:t>
            </a:r>
          </a:p>
          <a:p>
            <a:pPr>
              <a:lnSpc>
                <a:spcPct val="80000"/>
              </a:lnSpc>
            </a:pPr>
            <a:r>
              <a:rPr lang="ro-RO" sz="1400" i="1" smtClean="0">
                <a:solidFill>
                  <a:srgbClr val="000000"/>
                </a:solidFill>
                <a:latin typeface="Verdana" pitchFamily="34" charset="0"/>
                <a:ea typeface="ＭＳ Ｐゴシック"/>
              </a:rPr>
              <a:t>    (1) Înregistrarea mărcii conferă titularului său </a:t>
            </a:r>
            <a:r>
              <a:rPr lang="ro-RO" sz="1400" i="1" u="sng" smtClean="0">
                <a:solidFill>
                  <a:srgbClr val="000000"/>
                </a:solidFill>
                <a:latin typeface="Verdana" pitchFamily="34" charset="0"/>
                <a:ea typeface="ＭＳ Ｐゴシック"/>
              </a:rPr>
              <a:t>un drept exclusiv asupra mărcii</a:t>
            </a:r>
            <a:r>
              <a:rPr lang="ro-RO" sz="1400" i="1" smtClean="0">
                <a:solidFill>
                  <a:srgbClr val="000000"/>
                </a:solidFill>
                <a:latin typeface="Verdana" pitchFamily="34" charset="0"/>
                <a:ea typeface="ＭＳ Ｐゴシック"/>
              </a:rPr>
              <a:t>.</a:t>
            </a:r>
          </a:p>
          <a:p>
            <a:pPr>
              <a:lnSpc>
                <a:spcPct val="80000"/>
              </a:lnSpc>
            </a:pPr>
            <a:endParaRPr lang="ro-RO" sz="1400" i="1" smtClean="0">
              <a:solidFill>
                <a:srgbClr val="000000"/>
              </a:solidFill>
              <a:latin typeface="Verdana" pitchFamily="34" charset="0"/>
              <a:ea typeface="ＭＳ Ｐゴシック"/>
            </a:endParaRPr>
          </a:p>
          <a:p>
            <a:pPr>
              <a:lnSpc>
                <a:spcPct val="80000"/>
              </a:lnSpc>
            </a:pPr>
            <a:r>
              <a:rPr lang="ro-RO" sz="1400" i="1" smtClean="0">
                <a:solidFill>
                  <a:srgbClr val="000000"/>
                </a:solidFill>
                <a:latin typeface="Verdana" pitchFamily="34" charset="0"/>
                <a:ea typeface="ＭＳ Ｐゴシック"/>
              </a:rPr>
              <a:t>    (2) Titularul mărcii </a:t>
            </a:r>
            <a:r>
              <a:rPr lang="ro-RO" sz="1400" i="1" u="sng" smtClean="0">
                <a:solidFill>
                  <a:srgbClr val="000000"/>
                </a:solidFill>
                <a:latin typeface="Verdana" pitchFamily="34" charset="0"/>
                <a:ea typeface="ＭＳ Ｐゴシック"/>
              </a:rPr>
              <a:t>poate cere instanţei judecătoreşti competente să interzică terţilor să folosească, în activitatea lor comercială, fără consimţământul său</a:t>
            </a:r>
            <a:r>
              <a:rPr lang="ro-RO" sz="1400" i="1" smtClean="0">
                <a:solidFill>
                  <a:srgbClr val="000000"/>
                </a:solidFill>
                <a:latin typeface="Verdana" pitchFamily="34" charset="0"/>
                <a:ea typeface="ＭＳ Ｐゴシック"/>
              </a:rPr>
              <a:t>:</a:t>
            </a:r>
          </a:p>
          <a:p>
            <a:pPr>
              <a:lnSpc>
                <a:spcPct val="80000"/>
              </a:lnSpc>
              <a:buFont typeface="Arial" pitchFamily="34" charset="0"/>
              <a:buNone/>
            </a:pPr>
            <a:endParaRPr lang="ro-RO" sz="1000" i="1" smtClean="0">
              <a:solidFill>
                <a:srgbClr val="000000"/>
              </a:solidFill>
              <a:latin typeface="Verdana" pitchFamily="34" charset="0"/>
              <a:ea typeface="ＭＳ Ｐゴシック"/>
            </a:endParaRPr>
          </a:p>
          <a:p>
            <a:pPr>
              <a:lnSpc>
                <a:spcPct val="80000"/>
              </a:lnSpc>
            </a:pPr>
            <a:r>
              <a:rPr lang="ro-RO" sz="1400" i="1" smtClean="0">
                <a:solidFill>
                  <a:srgbClr val="000000"/>
                </a:solidFill>
                <a:latin typeface="Verdana" pitchFamily="34" charset="0"/>
                <a:ea typeface="ＭＳ Ｐゴシック"/>
              </a:rPr>
              <a:t>    a) un semn identic mărcii, pentru produse sau servicii identice celor pentru care marca a fost înregistrată;</a:t>
            </a:r>
          </a:p>
          <a:p>
            <a:pPr>
              <a:lnSpc>
                <a:spcPct val="80000"/>
              </a:lnSpc>
            </a:pPr>
            <a:r>
              <a:rPr lang="ro-RO" sz="1400" i="1" smtClean="0">
                <a:solidFill>
                  <a:srgbClr val="000000"/>
                </a:solidFill>
                <a:latin typeface="Verdana" pitchFamily="34" charset="0"/>
                <a:ea typeface="ＭＳ Ｐゴシック"/>
              </a:rPr>
              <a:t>    b) un semn pentru care, datorită faptului că este identic sau asemănător cu o marcă şi din cauză că produsele sau serviciile cărora li se aplică marca sunt identice sau similare, există un risc de confuzie în percepţia publicului, incluzând riscul de asociere între semn şi marcă;</a:t>
            </a:r>
          </a:p>
          <a:p>
            <a:pPr>
              <a:lnSpc>
                <a:spcPct val="80000"/>
              </a:lnSpc>
            </a:pPr>
            <a:r>
              <a:rPr lang="ro-RO" sz="1400" i="1" smtClean="0">
                <a:solidFill>
                  <a:srgbClr val="000000"/>
                </a:solidFill>
                <a:latin typeface="Verdana" pitchFamily="34" charset="0"/>
                <a:ea typeface="ＭＳ Ｐゴシック"/>
              </a:rPr>
              <a:t>    c) un semn identic sau asemănător cu marca, pentru produse sau pentru servicii diferite de cele pentru care marca este înregistrată, când aceasta din urmă a dobândit un renume în România şi dacă folosirea fără drept a semnului ar fi în detrimentul caracterului distinctiv al mărcii ori în detrimentul renumelui acesteia.</a:t>
            </a:r>
          </a:p>
          <a:p>
            <a:pPr>
              <a:lnSpc>
                <a:spcPct val="80000"/>
              </a:lnSpc>
              <a:buFont typeface="Arial" pitchFamily="34" charset="0"/>
              <a:buNone/>
            </a:pPr>
            <a:endParaRPr lang="ro-RO" sz="1000" i="1" smtClean="0">
              <a:solidFill>
                <a:srgbClr val="000000"/>
              </a:solidFill>
              <a:latin typeface="Verdana" pitchFamily="34" charset="0"/>
              <a:ea typeface="ＭＳ Ｐゴシック"/>
            </a:endParaRPr>
          </a:p>
          <a:p>
            <a:pPr>
              <a:lnSpc>
                <a:spcPct val="80000"/>
              </a:lnSpc>
            </a:pPr>
            <a:r>
              <a:rPr lang="ro-RO" sz="1400" i="1" smtClean="0">
                <a:solidFill>
                  <a:srgbClr val="000000"/>
                </a:solidFill>
                <a:latin typeface="Verdana" pitchFamily="34" charset="0"/>
                <a:ea typeface="ＭＳ Ｐゴシック"/>
              </a:rPr>
              <a:t>    (3) În aplicarea alin. (2), </a:t>
            </a:r>
            <a:r>
              <a:rPr lang="ro-RO" sz="1400" i="1" u="sng" smtClean="0">
                <a:solidFill>
                  <a:srgbClr val="000000"/>
                </a:solidFill>
                <a:latin typeface="Verdana" pitchFamily="34" charset="0"/>
                <a:ea typeface="ＭＳ Ｐゴシック"/>
              </a:rPr>
              <a:t>titularul mărcii poate cere să fie interzise terţilor,</a:t>
            </a:r>
            <a:r>
              <a:rPr lang="ro-RO" sz="1400" i="1" smtClean="0">
                <a:solidFill>
                  <a:srgbClr val="000000"/>
                </a:solidFill>
                <a:latin typeface="Verdana" pitchFamily="34" charset="0"/>
                <a:ea typeface="ＭＳ Ｐゴシック"/>
              </a:rPr>
              <a:t> </a:t>
            </a:r>
            <a:r>
              <a:rPr lang="ro-RO" sz="1400" i="1" u="sng" smtClean="0">
                <a:solidFill>
                  <a:srgbClr val="000000"/>
                </a:solidFill>
                <a:latin typeface="Verdana" pitchFamily="34" charset="0"/>
                <a:ea typeface="ＭＳ Ｐゴシック"/>
              </a:rPr>
              <a:t>în special, următoarele acte:</a:t>
            </a:r>
          </a:p>
          <a:p>
            <a:pPr>
              <a:lnSpc>
                <a:spcPct val="80000"/>
              </a:lnSpc>
              <a:buFont typeface="Arial" pitchFamily="34" charset="0"/>
              <a:buNone/>
            </a:pPr>
            <a:endParaRPr lang="ro-RO" sz="1000" i="1" smtClean="0">
              <a:solidFill>
                <a:srgbClr val="000000"/>
              </a:solidFill>
              <a:latin typeface="Verdana" pitchFamily="34" charset="0"/>
              <a:ea typeface="ＭＳ Ｐゴシック"/>
            </a:endParaRPr>
          </a:p>
          <a:p>
            <a:pPr>
              <a:lnSpc>
                <a:spcPct val="80000"/>
              </a:lnSpc>
            </a:pPr>
            <a:r>
              <a:rPr lang="ro-RO" sz="1400" i="1" smtClean="0">
                <a:solidFill>
                  <a:srgbClr val="000000"/>
                </a:solidFill>
                <a:latin typeface="Verdana" pitchFamily="34" charset="0"/>
                <a:ea typeface="ＭＳ Ｐゴシック"/>
              </a:rPr>
              <a:t>    a) aplicarea semnului pe produse sau pe ambalaje;</a:t>
            </a:r>
          </a:p>
          <a:p>
            <a:pPr>
              <a:lnSpc>
                <a:spcPct val="80000"/>
              </a:lnSpc>
            </a:pPr>
            <a:r>
              <a:rPr lang="ro-RO" sz="1400" i="1" smtClean="0">
                <a:solidFill>
                  <a:srgbClr val="000000"/>
                </a:solidFill>
                <a:latin typeface="Verdana" pitchFamily="34" charset="0"/>
                <a:ea typeface="ＭＳ Ｐゴシック"/>
              </a:rPr>
              <a:t>    b) </a:t>
            </a:r>
            <a:r>
              <a:rPr lang="ro-RO" sz="1400" i="1" u="sng" smtClean="0">
                <a:solidFill>
                  <a:srgbClr val="000000"/>
                </a:solidFill>
                <a:latin typeface="Verdana" pitchFamily="34" charset="0"/>
                <a:ea typeface="ＭＳ Ｐゴシック"/>
              </a:rPr>
              <a:t>oferirea produselor sau comercializarea ori deţinerea lor în acest scop sau, după caz, oferirea sau prestarea serviciilor sub acest semn;</a:t>
            </a:r>
            <a:endParaRPr lang="ro-RO" sz="1400" i="1" smtClean="0">
              <a:solidFill>
                <a:srgbClr val="000000"/>
              </a:solidFill>
              <a:latin typeface="Verdana" pitchFamily="34" charset="0"/>
              <a:ea typeface="ＭＳ Ｐゴシック"/>
            </a:endParaRPr>
          </a:p>
          <a:p>
            <a:pPr>
              <a:lnSpc>
                <a:spcPct val="80000"/>
              </a:lnSpc>
            </a:pPr>
            <a:r>
              <a:rPr lang="ro-RO" sz="1400" i="1" smtClean="0">
                <a:solidFill>
                  <a:srgbClr val="000000"/>
                </a:solidFill>
                <a:latin typeface="Verdana" pitchFamily="34" charset="0"/>
                <a:ea typeface="ＭＳ Ｐゴシック"/>
              </a:rPr>
              <a:t>    c) punerea în liberă circulaţie, exportul, importul, plasarea sub un regim vamal suspensiv sau economic, precum şi acordarea oricărei alte destinaţii vamale, aşa cum acestea sunt definite în reglementările vamale, produselor sub acest semn;</a:t>
            </a:r>
          </a:p>
          <a:p>
            <a:pPr>
              <a:lnSpc>
                <a:spcPct val="80000"/>
              </a:lnSpc>
            </a:pPr>
            <a:r>
              <a:rPr lang="ro-RO" sz="1400" i="1" smtClean="0">
                <a:solidFill>
                  <a:srgbClr val="000000"/>
                </a:solidFill>
                <a:latin typeface="Verdana" pitchFamily="34" charset="0"/>
                <a:ea typeface="ＭＳ Ｐゴシック"/>
              </a:rPr>
              <a:t>    d) </a:t>
            </a:r>
            <a:r>
              <a:rPr lang="ro-RO" sz="1400" i="1" u="sng" smtClean="0">
                <a:solidFill>
                  <a:srgbClr val="000000"/>
                </a:solidFill>
                <a:latin typeface="Verdana" pitchFamily="34" charset="0"/>
                <a:ea typeface="ＭＳ Ｐゴシック"/>
              </a:rPr>
              <a:t>utilizarea semnului pe documente sau pentru publicitate</a:t>
            </a:r>
            <a:r>
              <a:rPr lang="ro-RO" sz="1400" u="sng" smtClean="0">
                <a:solidFill>
                  <a:srgbClr val="000000"/>
                </a:solidFill>
                <a:latin typeface="Verdana" pitchFamily="34" charset="0"/>
                <a:ea typeface="ＭＳ Ｐゴシック"/>
              </a:rPr>
              <a:t>.”</a:t>
            </a:r>
          </a:p>
          <a:p>
            <a:pPr eaLnBrk="1" hangingPunct="1">
              <a:spcBef>
                <a:spcPct val="0"/>
              </a:spcBef>
              <a:buFontTx/>
              <a:buNone/>
            </a:pPr>
            <a:endParaRPr lang="ro-RO" sz="1400" smtClean="0">
              <a:solidFill>
                <a:srgbClr val="000000"/>
              </a:solidFill>
              <a:latin typeface="Verdana" pitchFamily="34" charset="0"/>
              <a:ea typeface="ＭＳ Ｐゴシック"/>
            </a:endParaRPr>
          </a:p>
          <a:p>
            <a:pPr eaLnBrk="1" hangingPunct="1">
              <a:spcBef>
                <a:spcPct val="0"/>
              </a:spcBef>
              <a:buFontTx/>
              <a:buNone/>
            </a:pPr>
            <a:r>
              <a:rPr lang="ro-RO" sz="1400" smtClean="0">
                <a:solidFill>
                  <a:srgbClr val="000000"/>
                </a:solidFill>
                <a:latin typeface="Verdana" pitchFamily="34" charset="0"/>
                <a:ea typeface="ＭＳ Ｐゴシック"/>
              </a:rPr>
              <a:t>	precum si alte tipuri de acţiuni de instanţa</a:t>
            </a:r>
          </a:p>
          <a:p>
            <a:pPr>
              <a:lnSpc>
                <a:spcPct val="80000"/>
              </a:lnSpc>
              <a:buFont typeface="Arial" pitchFamily="34" charset="0"/>
              <a:buNone/>
            </a:pPr>
            <a:endParaRPr lang="en-US" sz="1400" u="sng" smtClean="0">
              <a:solidFill>
                <a:srgbClr val="000000"/>
              </a:solidFill>
              <a:latin typeface="Verdana" pitchFamily="34" charset="0"/>
              <a:ea typeface="ＭＳ Ｐゴシック"/>
            </a:endParaRPr>
          </a:p>
        </p:txBody>
      </p:sp>
      <p:pic>
        <p:nvPicPr>
          <p:cNvPr id="68612" name="Picture 4"/>
          <p:cNvPicPr>
            <a:picLocks noChangeAspect="1" noChangeArrowheads="1"/>
          </p:cNvPicPr>
          <p:nvPr/>
        </p:nvPicPr>
        <p:blipFill>
          <a:blip r:embed="rId2"/>
          <a:srcRect/>
          <a:stretch>
            <a:fillRect/>
          </a:stretch>
        </p:blipFill>
        <p:spPr bwMode="auto">
          <a:xfrm>
            <a:off x="7008813" y="6172200"/>
            <a:ext cx="1268412" cy="5619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bwMode="auto">
          <a:xfrm>
            <a:off x="457200" y="523875"/>
            <a:ext cx="8229600" cy="5602288"/>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 typeface="Arial" pitchFamily="34" charset="0"/>
              <a:buNone/>
            </a:pPr>
            <a:r>
              <a:rPr lang="ro-RO" sz="1400" smtClean="0">
                <a:solidFill>
                  <a:srgbClr val="000000"/>
                </a:solidFill>
                <a:latin typeface="Verdana" pitchFamily="34" charset="0"/>
                <a:ea typeface="ＭＳ Ｐゴシック"/>
              </a:rPr>
              <a:t> </a:t>
            </a:r>
            <a:endParaRPr lang="en-US" sz="1400" u="sng" smtClean="0">
              <a:solidFill>
                <a:srgbClr val="000000"/>
              </a:solidFill>
              <a:latin typeface="Verdana" pitchFamily="34" charset="0"/>
              <a:ea typeface="ＭＳ Ｐゴシック"/>
            </a:endParaRPr>
          </a:p>
        </p:txBody>
      </p:sp>
      <p:pic>
        <p:nvPicPr>
          <p:cNvPr id="69635" name="Picture 3"/>
          <p:cNvPicPr>
            <a:picLocks noChangeAspect="1" noChangeArrowheads="1"/>
          </p:cNvPicPr>
          <p:nvPr/>
        </p:nvPicPr>
        <p:blipFill>
          <a:blip r:embed="rId2"/>
          <a:srcRect/>
          <a:stretch>
            <a:fillRect/>
          </a:stretch>
        </p:blipFill>
        <p:spPr bwMode="auto">
          <a:xfrm>
            <a:off x="7008813" y="6172200"/>
            <a:ext cx="1268412" cy="561975"/>
          </a:xfrm>
          <a:prstGeom prst="rect">
            <a:avLst/>
          </a:prstGeom>
          <a:noFill/>
          <a:ln w="9525">
            <a:noFill/>
            <a:miter lim="800000"/>
            <a:headEnd/>
            <a:tailEnd/>
          </a:ln>
        </p:spPr>
      </p:pic>
      <p:sp>
        <p:nvSpPr>
          <p:cNvPr id="69637" name="Rectangle 5"/>
          <p:cNvSpPr>
            <a:spLocks noChangeArrowheads="1"/>
          </p:cNvSpPr>
          <p:nvPr/>
        </p:nvSpPr>
        <p:spPr bwMode="auto">
          <a:xfrm>
            <a:off x="492125" y="1049338"/>
            <a:ext cx="7988300" cy="4773612"/>
          </a:xfrm>
          <a:prstGeom prst="rect">
            <a:avLst/>
          </a:prstGeom>
          <a:noFill/>
          <a:ln w="9525">
            <a:noFill/>
            <a:miter lim="800000"/>
            <a:headEnd/>
            <a:tailEnd/>
          </a:ln>
          <a:effectLst/>
        </p:spPr>
        <p:txBody>
          <a:bodyPr anchor="ctr">
            <a:spAutoFit/>
          </a:bodyPr>
          <a:lstStyle/>
          <a:p>
            <a:r>
              <a:rPr lang="ro-RO">
                <a:solidFill>
                  <a:srgbClr val="000000"/>
                </a:solidFill>
              </a:rPr>
              <a:t> </a:t>
            </a:r>
            <a:r>
              <a:rPr lang="ro-RO" sz="1400" b="1">
                <a:solidFill>
                  <a:srgbClr val="000000"/>
                </a:solidFill>
                <a:latin typeface="Verdana" pitchFamily="34" charset="0"/>
              </a:rPr>
              <a:t>b. dezavantaje principale în cazul unei acţiuni judiciare</a:t>
            </a:r>
          </a:p>
          <a:p>
            <a:endParaRPr lang="en-US" sz="1000">
              <a:solidFill>
                <a:srgbClr val="000000"/>
              </a:solidFill>
              <a:latin typeface="Verdana" pitchFamily="34" charset="0"/>
            </a:endParaRPr>
          </a:p>
          <a:p>
            <a:r>
              <a:rPr lang="ro-RO" sz="1400">
                <a:solidFill>
                  <a:srgbClr val="000000"/>
                </a:solidFill>
                <a:latin typeface="Verdana" pitchFamily="34" charset="0"/>
              </a:rPr>
              <a:t>- procedura lungă </a:t>
            </a:r>
            <a:endParaRPr lang="en-US" sz="1400">
              <a:solidFill>
                <a:srgbClr val="000000"/>
              </a:solidFill>
              <a:latin typeface="Verdana" pitchFamily="34" charset="0"/>
            </a:endParaRPr>
          </a:p>
          <a:p>
            <a:r>
              <a:rPr lang="ro-RO" sz="1400">
                <a:solidFill>
                  <a:srgbClr val="000000"/>
                </a:solidFill>
                <a:latin typeface="Verdana" pitchFamily="34" charset="0"/>
              </a:rPr>
              <a:t>- procedura costisitoare,</a:t>
            </a:r>
            <a:endParaRPr lang="en-US" sz="1400">
              <a:solidFill>
                <a:srgbClr val="000000"/>
              </a:solidFill>
              <a:latin typeface="Verdana" pitchFamily="34" charset="0"/>
            </a:endParaRPr>
          </a:p>
          <a:p>
            <a:r>
              <a:rPr lang="ro-RO" sz="1400">
                <a:solidFill>
                  <a:srgbClr val="000000"/>
                </a:solidFill>
                <a:latin typeface="Verdana" pitchFamily="34" charset="0"/>
              </a:rPr>
              <a:t>- lipsa de uniformitate a practicii judiciare,</a:t>
            </a:r>
            <a:endParaRPr lang="en-US" sz="1400">
              <a:solidFill>
                <a:srgbClr val="000000"/>
              </a:solidFill>
              <a:latin typeface="Verdana" pitchFamily="34" charset="0"/>
            </a:endParaRPr>
          </a:p>
          <a:p>
            <a:pPr>
              <a:buFontTx/>
              <a:buChar char="-"/>
            </a:pPr>
            <a:r>
              <a:rPr lang="ro-RO" sz="1400">
                <a:solidFill>
                  <a:srgbClr val="000000"/>
                </a:solidFill>
                <a:latin typeface="Verdana" pitchFamily="34" charset="0"/>
              </a:rPr>
              <a:t> lipsa in legislaţia naţionala a unui reglementari juridice referitoare la numele de domeniu care sa asigure o protecţie explicita a titularului mărcii prin raport la acest tip de încălcare a dreptului său. </a:t>
            </a:r>
          </a:p>
          <a:p>
            <a:pPr>
              <a:buFontTx/>
              <a:buChar char="-"/>
            </a:pPr>
            <a:endParaRPr lang="ro-RO" sz="1400">
              <a:solidFill>
                <a:srgbClr val="000000"/>
              </a:solidFill>
              <a:latin typeface="Verdana" pitchFamily="34" charset="0"/>
            </a:endParaRPr>
          </a:p>
          <a:p>
            <a:r>
              <a:rPr lang="ro-RO" sz="1400" b="1">
                <a:solidFill>
                  <a:srgbClr val="000000"/>
                </a:solidFill>
                <a:latin typeface="Verdana" pitchFamily="34" charset="0"/>
              </a:rPr>
              <a:t>III. Soluţionarea alternativa a litigiilor</a:t>
            </a:r>
            <a:r>
              <a:rPr lang="ro-RO" sz="1400">
                <a:solidFill>
                  <a:srgbClr val="000000"/>
                </a:solidFill>
                <a:latin typeface="Verdana" pitchFamily="34" charset="0"/>
              </a:rPr>
              <a:t>  - metode de soluţionare a litigiilor </a:t>
            </a:r>
          </a:p>
          <a:p>
            <a:r>
              <a:rPr lang="ro-RO" sz="1400">
                <a:solidFill>
                  <a:srgbClr val="000000"/>
                </a:solidFill>
                <a:latin typeface="Verdana" pitchFamily="34" charset="0"/>
              </a:rPr>
              <a:t>referitoare la nume de domeniu în afara instanţelor de judecată: </a:t>
            </a:r>
            <a:r>
              <a:rPr lang="ro-RO" sz="1400" b="1" i="1">
                <a:solidFill>
                  <a:srgbClr val="1F88C8"/>
                </a:solidFill>
                <a:latin typeface="Verdana" pitchFamily="34" charset="0"/>
              </a:rPr>
              <a:t>concilierea, medierea, arbitrajul negociere etc. (privatizarea justiţiei) </a:t>
            </a:r>
          </a:p>
          <a:p>
            <a:endParaRPr lang="ro-RO" sz="1400" b="1" i="1">
              <a:solidFill>
                <a:srgbClr val="1F88C8"/>
              </a:solidFill>
              <a:latin typeface="Verdana" pitchFamily="34" charset="0"/>
            </a:endParaRPr>
          </a:p>
          <a:p>
            <a:r>
              <a:rPr lang="ro-RO" sz="1400" b="1">
                <a:solidFill>
                  <a:srgbClr val="000000"/>
                </a:solidFill>
                <a:latin typeface="Verdana" pitchFamily="34" charset="0"/>
              </a:rPr>
              <a:t>Avantajele </a:t>
            </a:r>
            <a:r>
              <a:rPr lang="ro-RO" sz="1400">
                <a:solidFill>
                  <a:srgbClr val="000000"/>
                </a:solidFill>
                <a:latin typeface="Verdana" pitchFamily="34" charset="0"/>
              </a:rPr>
              <a:t>acestor metode de soluţionare a litigiilor prin raport la procedura judiciară de recurgere la instanţa de judecată:</a:t>
            </a:r>
          </a:p>
          <a:p>
            <a:endParaRPr lang="ro-RO" sz="1400">
              <a:solidFill>
                <a:srgbClr val="000000"/>
              </a:solidFill>
              <a:latin typeface="Verdana" pitchFamily="34" charset="0"/>
            </a:endParaRPr>
          </a:p>
          <a:p>
            <a:pPr>
              <a:buFontTx/>
              <a:buChar char="•"/>
            </a:pPr>
            <a:r>
              <a:rPr lang="ro-RO" sz="1400">
                <a:solidFill>
                  <a:srgbClr val="000000"/>
                </a:solidFill>
                <a:latin typeface="Verdana" pitchFamily="34" charset="0"/>
              </a:rPr>
              <a:t> mai  rapide,</a:t>
            </a:r>
          </a:p>
          <a:p>
            <a:pPr>
              <a:buFontTx/>
              <a:buChar char="•"/>
            </a:pPr>
            <a:r>
              <a:rPr lang="ro-RO" sz="1400">
                <a:solidFill>
                  <a:srgbClr val="000000"/>
                </a:solidFill>
                <a:latin typeface="Verdana" pitchFamily="34" charset="0"/>
              </a:rPr>
              <a:t> asigură un control mai mare in alegerea persoanei care soluţionează litigiul, </a:t>
            </a:r>
          </a:p>
          <a:p>
            <a:pPr>
              <a:buFontTx/>
              <a:buChar char="•"/>
            </a:pPr>
            <a:r>
              <a:rPr lang="ro-RO" sz="1400">
                <a:solidFill>
                  <a:srgbClr val="000000"/>
                </a:solidFill>
                <a:latin typeface="Verdana" pitchFamily="34" charset="0"/>
              </a:rPr>
              <a:t> mai simple, </a:t>
            </a:r>
          </a:p>
          <a:p>
            <a:pPr>
              <a:buFontTx/>
              <a:buChar char="•"/>
            </a:pPr>
            <a:r>
              <a:rPr lang="ro-RO" sz="1400">
                <a:solidFill>
                  <a:srgbClr val="000000"/>
                </a:solidFill>
                <a:latin typeface="Verdana" pitchFamily="34" charset="0"/>
              </a:rPr>
              <a:t> in anumite cazuri mai puţin costisitoare,</a:t>
            </a:r>
          </a:p>
          <a:p>
            <a:pPr>
              <a:buFontTx/>
              <a:buChar char="•"/>
            </a:pPr>
            <a:r>
              <a:rPr lang="ro-RO" sz="1400">
                <a:solidFill>
                  <a:srgbClr val="000000"/>
                </a:solidFill>
                <a:latin typeface="Verdana" pitchFamily="34" charset="0"/>
              </a:rPr>
              <a:t> cu implementare imediata.</a:t>
            </a:r>
          </a:p>
          <a:p>
            <a:endParaRPr lang="ro-RO" sz="1400">
              <a:solidFill>
                <a:srgbClr val="000000"/>
              </a:solidFill>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7650" name="Billede 8" descr="dreamstime_www_world.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Rektangel 7"/>
          <p:cNvSpPr/>
          <p:nvPr/>
        </p:nvSpPr>
        <p:spPr>
          <a:xfrm>
            <a:off x="914400" y="1722438"/>
            <a:ext cx="7380288" cy="3732212"/>
          </a:xfrm>
          <a:prstGeom prst="rect">
            <a:avLst/>
          </a:prstGeom>
          <a:gradFill>
            <a:gsLst>
              <a:gs pos="0">
                <a:schemeClr val="accent1">
                  <a:tint val="100000"/>
                  <a:shade val="100000"/>
                  <a:satMod val="130000"/>
                  <a:alpha val="85000"/>
                </a:schemeClr>
              </a:gs>
              <a:gs pos="100000">
                <a:schemeClr val="accent1">
                  <a:tint val="50000"/>
                  <a:shade val="100000"/>
                  <a:satMod val="350000"/>
                  <a:alpha val="71000"/>
                </a:schemeClr>
              </a:gs>
            </a:gsLst>
          </a:gra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dirty="0">
              <a:latin typeface="Arial" pitchFamily="34" charset="0"/>
            </a:endParaRPr>
          </a:p>
        </p:txBody>
      </p:sp>
      <p:sp>
        <p:nvSpPr>
          <p:cNvPr id="13317" name="Tekstboks 9"/>
          <p:cNvSpPr txBox="1">
            <a:spLocks noChangeArrowheads="1"/>
          </p:cNvSpPr>
          <p:nvPr/>
        </p:nvSpPr>
        <p:spPr bwMode="auto">
          <a:xfrm>
            <a:off x="1155700" y="2171700"/>
            <a:ext cx="7302500" cy="3662363"/>
          </a:xfrm>
          <a:prstGeom prst="rect">
            <a:avLst/>
          </a:prstGeom>
          <a:noFill/>
          <a:ln w="9525">
            <a:noFill/>
            <a:miter lim="800000"/>
            <a:headEnd/>
            <a:tailEnd/>
          </a:ln>
        </p:spPr>
        <p:txBody>
          <a:bodyPr>
            <a:spAutoFit/>
          </a:bodyPr>
          <a:lstStyle/>
          <a:p>
            <a:pPr lvl="2"/>
            <a:r>
              <a:rPr lang="ro-RO" b="1">
                <a:solidFill>
                  <a:srgbClr val="000000"/>
                </a:solidFill>
                <a:latin typeface="Verdana" pitchFamily="34" charset="0"/>
              </a:rPr>
              <a:t>IV. Procedurile administrative de soluţionare a litigiilor privind numele de domeniu </a:t>
            </a:r>
            <a:r>
              <a:rPr lang="ro-RO">
                <a:solidFill>
                  <a:srgbClr val="000000"/>
                </a:solidFill>
                <a:latin typeface="Verdana" pitchFamily="34" charset="0"/>
              </a:rPr>
              <a:t>fundamentate pe Politica de Soluţionare Uniforma a Litigiilor (</a:t>
            </a:r>
            <a:r>
              <a:rPr lang="ro-RO" b="1">
                <a:solidFill>
                  <a:srgbClr val="000000"/>
                </a:solidFill>
                <a:latin typeface="Verdana" pitchFamily="34" charset="0"/>
              </a:rPr>
              <a:t>U</a:t>
            </a:r>
            <a:r>
              <a:rPr lang="ro-RO">
                <a:solidFill>
                  <a:srgbClr val="000000"/>
                </a:solidFill>
                <a:latin typeface="Verdana" pitchFamily="34" charset="0"/>
              </a:rPr>
              <a:t>niform </a:t>
            </a:r>
            <a:r>
              <a:rPr lang="ro-RO" b="1">
                <a:solidFill>
                  <a:srgbClr val="000000"/>
                </a:solidFill>
                <a:latin typeface="Verdana" pitchFamily="34" charset="0"/>
              </a:rPr>
              <a:t>D</a:t>
            </a:r>
            <a:r>
              <a:rPr lang="ro-RO">
                <a:solidFill>
                  <a:srgbClr val="000000"/>
                </a:solidFill>
                <a:latin typeface="Verdana" pitchFamily="34" charset="0"/>
              </a:rPr>
              <a:t>ispute </a:t>
            </a:r>
            <a:r>
              <a:rPr lang="ro-RO" b="1">
                <a:solidFill>
                  <a:srgbClr val="000000"/>
                </a:solidFill>
                <a:latin typeface="Verdana" pitchFamily="34" charset="0"/>
              </a:rPr>
              <a:t>R</a:t>
            </a:r>
            <a:r>
              <a:rPr lang="ro-RO">
                <a:solidFill>
                  <a:srgbClr val="000000"/>
                </a:solidFill>
                <a:latin typeface="Verdana" pitchFamily="34" charset="0"/>
              </a:rPr>
              <a:t>esolution </a:t>
            </a:r>
            <a:r>
              <a:rPr lang="ro-RO" b="1">
                <a:solidFill>
                  <a:srgbClr val="000000"/>
                </a:solidFill>
                <a:latin typeface="Verdana" pitchFamily="34" charset="0"/>
              </a:rPr>
              <a:t>P</a:t>
            </a:r>
            <a:r>
              <a:rPr lang="ro-RO">
                <a:solidFill>
                  <a:srgbClr val="000000"/>
                </a:solidFill>
                <a:latin typeface="Verdana" pitchFamily="34" charset="0"/>
              </a:rPr>
              <a:t>olicy -</a:t>
            </a:r>
            <a:r>
              <a:rPr lang="ro-RO" b="1">
                <a:solidFill>
                  <a:srgbClr val="000000"/>
                </a:solidFill>
                <a:latin typeface="Verdana" pitchFamily="34" charset="0"/>
              </a:rPr>
              <a:t>UDRP)</a:t>
            </a:r>
            <a:r>
              <a:rPr lang="ro-RO">
                <a:solidFill>
                  <a:srgbClr val="000000"/>
                </a:solidFill>
                <a:latin typeface="Verdana" pitchFamily="34" charset="0"/>
              </a:rPr>
              <a:t> </a:t>
            </a:r>
          </a:p>
          <a:p>
            <a:pPr lvl="2"/>
            <a:endParaRPr lang="ro-RO">
              <a:solidFill>
                <a:srgbClr val="000000"/>
              </a:solidFill>
              <a:latin typeface="Verdana" pitchFamily="34" charset="0"/>
            </a:endParaRPr>
          </a:p>
          <a:p>
            <a:pPr lvl="2"/>
            <a:r>
              <a:rPr lang="ro-RO">
                <a:solidFill>
                  <a:srgbClr val="000000"/>
                </a:solidFill>
                <a:latin typeface="Verdana" pitchFamily="34" charset="0"/>
              </a:rPr>
              <a:t>ICANN (Corporatia Internationala pentru Nume si Numere Acordate – </a:t>
            </a:r>
            <a:r>
              <a:rPr lang="ro-RO" b="1">
                <a:solidFill>
                  <a:srgbClr val="000000"/>
                </a:solidFill>
                <a:latin typeface="Verdana" pitchFamily="34" charset="0"/>
              </a:rPr>
              <a:t>I</a:t>
            </a:r>
            <a:r>
              <a:rPr lang="ro-RO">
                <a:solidFill>
                  <a:srgbClr val="000000"/>
                </a:solidFill>
                <a:latin typeface="Verdana" pitchFamily="34" charset="0"/>
              </a:rPr>
              <a:t>nternational </a:t>
            </a:r>
            <a:r>
              <a:rPr lang="ro-RO" b="1">
                <a:solidFill>
                  <a:srgbClr val="000000"/>
                </a:solidFill>
                <a:latin typeface="Verdana" pitchFamily="34" charset="0"/>
              </a:rPr>
              <a:t>C</a:t>
            </a:r>
            <a:r>
              <a:rPr lang="ro-RO">
                <a:solidFill>
                  <a:srgbClr val="000000"/>
                </a:solidFill>
                <a:latin typeface="Verdana" pitchFamily="34" charset="0"/>
              </a:rPr>
              <a:t>orporation for </a:t>
            </a:r>
            <a:r>
              <a:rPr lang="ro-RO" b="1">
                <a:solidFill>
                  <a:srgbClr val="000000"/>
                </a:solidFill>
                <a:latin typeface="Verdana" pitchFamily="34" charset="0"/>
              </a:rPr>
              <a:t>A</a:t>
            </a:r>
            <a:r>
              <a:rPr lang="ro-RO">
                <a:solidFill>
                  <a:srgbClr val="000000"/>
                </a:solidFill>
                <a:latin typeface="Verdana" pitchFamily="34" charset="0"/>
              </a:rPr>
              <a:t>ssigned </a:t>
            </a:r>
            <a:r>
              <a:rPr lang="ro-RO" b="1">
                <a:solidFill>
                  <a:srgbClr val="000000"/>
                </a:solidFill>
                <a:latin typeface="Verdana" pitchFamily="34" charset="0"/>
              </a:rPr>
              <a:t>N</a:t>
            </a:r>
            <a:r>
              <a:rPr lang="ro-RO">
                <a:solidFill>
                  <a:srgbClr val="000000"/>
                </a:solidFill>
                <a:latin typeface="Verdana" pitchFamily="34" charset="0"/>
              </a:rPr>
              <a:t>ames and </a:t>
            </a:r>
            <a:r>
              <a:rPr lang="ro-RO" b="1">
                <a:solidFill>
                  <a:srgbClr val="000000"/>
                </a:solidFill>
                <a:latin typeface="Verdana" pitchFamily="34" charset="0"/>
              </a:rPr>
              <a:t>N</a:t>
            </a:r>
            <a:r>
              <a:rPr lang="ro-RO">
                <a:solidFill>
                  <a:srgbClr val="000000"/>
                </a:solidFill>
                <a:latin typeface="Verdana" pitchFamily="34" charset="0"/>
              </a:rPr>
              <a:t>umbers), ca urmare a raportului </a:t>
            </a:r>
            <a:r>
              <a:rPr lang="ro-RO" b="1">
                <a:solidFill>
                  <a:srgbClr val="000000"/>
                </a:solidFill>
                <a:latin typeface="Verdana" pitchFamily="34" charset="0"/>
              </a:rPr>
              <a:t>O</a:t>
            </a:r>
            <a:r>
              <a:rPr lang="ro-RO">
                <a:solidFill>
                  <a:srgbClr val="000000"/>
                </a:solidFill>
                <a:latin typeface="Verdana" pitchFamily="34" charset="0"/>
              </a:rPr>
              <a:t>rganizaţiei </a:t>
            </a:r>
            <a:r>
              <a:rPr lang="ro-RO" b="1">
                <a:solidFill>
                  <a:srgbClr val="000000"/>
                </a:solidFill>
                <a:latin typeface="Verdana" pitchFamily="34" charset="0"/>
              </a:rPr>
              <a:t>M</a:t>
            </a:r>
            <a:r>
              <a:rPr lang="ro-RO">
                <a:solidFill>
                  <a:srgbClr val="000000"/>
                </a:solidFill>
                <a:latin typeface="Verdana" pitchFamily="34" charset="0"/>
              </a:rPr>
              <a:t>ondiale a </a:t>
            </a:r>
            <a:r>
              <a:rPr lang="ro-RO" b="1">
                <a:solidFill>
                  <a:srgbClr val="000000"/>
                </a:solidFill>
                <a:latin typeface="Verdana" pitchFamily="34" charset="0"/>
              </a:rPr>
              <a:t>P</a:t>
            </a:r>
            <a:r>
              <a:rPr lang="ro-RO">
                <a:solidFill>
                  <a:srgbClr val="000000"/>
                </a:solidFill>
                <a:latin typeface="Verdana" pitchFamily="34" charset="0"/>
              </a:rPr>
              <a:t>roprietăţii </a:t>
            </a:r>
            <a:r>
              <a:rPr lang="ro-RO" b="1">
                <a:solidFill>
                  <a:srgbClr val="000000"/>
                </a:solidFill>
                <a:latin typeface="Verdana" pitchFamily="34" charset="0"/>
              </a:rPr>
              <a:t>I</a:t>
            </a:r>
            <a:r>
              <a:rPr lang="ro-RO">
                <a:solidFill>
                  <a:srgbClr val="000000"/>
                </a:solidFill>
                <a:latin typeface="Verdana" pitchFamily="34" charset="0"/>
              </a:rPr>
              <a:t>ntelectuale (</a:t>
            </a:r>
            <a:r>
              <a:rPr lang="ro-RO" b="1">
                <a:solidFill>
                  <a:srgbClr val="000000"/>
                </a:solidFill>
                <a:latin typeface="Verdana" pitchFamily="34" charset="0"/>
              </a:rPr>
              <a:t>OMPI</a:t>
            </a:r>
            <a:r>
              <a:rPr lang="ro-RO">
                <a:solidFill>
                  <a:srgbClr val="000000"/>
                </a:solidFill>
                <a:latin typeface="Verdana" pitchFamily="34" charset="0"/>
              </a:rPr>
              <a:t>) </a:t>
            </a:r>
            <a:r>
              <a:rPr lang="ro-RO" u="sng">
                <a:solidFill>
                  <a:srgbClr val="000000"/>
                </a:solidFill>
                <a:latin typeface="Verdana" pitchFamily="34" charset="0"/>
              </a:rPr>
              <a:t>adoptă</a:t>
            </a:r>
            <a:r>
              <a:rPr lang="ro-RO">
                <a:solidFill>
                  <a:srgbClr val="000000"/>
                </a:solidFill>
                <a:latin typeface="Verdana" pitchFamily="34" charset="0"/>
              </a:rPr>
              <a:t> în 1999  </a:t>
            </a:r>
            <a:r>
              <a:rPr lang="ro-RO" b="1">
                <a:solidFill>
                  <a:srgbClr val="000000"/>
                </a:solidFill>
                <a:latin typeface="Verdana" pitchFamily="34" charset="0"/>
              </a:rPr>
              <a:t>UDRP</a:t>
            </a:r>
            <a:r>
              <a:rPr lang="ro-RO">
                <a:solidFill>
                  <a:srgbClr val="000000"/>
                </a:solidFill>
                <a:latin typeface="Verdana" pitchFamily="34" charset="0"/>
              </a:rPr>
              <a:t>  care devine obligatorie pentru Registratorii de Nume de Domenii </a:t>
            </a:r>
            <a:r>
              <a:rPr lang="en-US">
                <a:solidFill>
                  <a:srgbClr val="000000"/>
                </a:solidFill>
                <a:latin typeface="Verdana" pitchFamily="34" charset="0"/>
              </a:rPr>
              <a:t>.com, .net, and .org  şi alte</a:t>
            </a:r>
            <a:r>
              <a:rPr lang="ro-RO">
                <a:solidFill>
                  <a:srgbClr val="000000"/>
                </a:solidFill>
                <a:latin typeface="Verdana" pitchFamily="34" charset="0"/>
              </a:rPr>
              <a:t> </a:t>
            </a:r>
            <a:r>
              <a:rPr lang="en-US">
                <a:solidFill>
                  <a:srgbClr val="000000"/>
                </a:solidFill>
                <a:latin typeface="Verdana" pitchFamily="34" charset="0"/>
              </a:rPr>
              <a:t>TopLevelDomains</a:t>
            </a:r>
            <a:r>
              <a:rPr lang="ro-RO">
                <a:solidFill>
                  <a:srgbClr val="000000"/>
                </a:solidFill>
                <a:latin typeface="Verdana" pitchFamily="34" charset="0"/>
              </a:rPr>
              <a:t> </a:t>
            </a:r>
            <a:r>
              <a:rPr lang="en-US">
                <a:solidFill>
                  <a:srgbClr val="000000"/>
                </a:solidFill>
                <a:latin typeface="Verdana" pitchFamily="34" charset="0"/>
              </a:rPr>
              <a:t>(TLDs), </a:t>
            </a:r>
            <a:endParaRPr lang="ro-RO">
              <a:solidFill>
                <a:srgbClr val="000000"/>
              </a:solidFill>
              <a:latin typeface="Verdana" pitchFamily="34" charset="0"/>
            </a:endParaRPr>
          </a:p>
          <a:p>
            <a:pPr lvl="2"/>
            <a:endParaRPr lang="ro-RO">
              <a:solidFill>
                <a:srgbClr val="000000"/>
              </a:solidFill>
              <a:latin typeface="Verdana" pitchFamily="34" charset="0"/>
            </a:endParaRPr>
          </a:p>
        </p:txBody>
      </p:sp>
      <p:pic>
        <p:nvPicPr>
          <p:cNvPr id="27658" name="Picture 10"/>
          <p:cNvPicPr>
            <a:picLocks noChangeAspect="1" noChangeArrowheads="1"/>
          </p:cNvPicPr>
          <p:nvPr/>
        </p:nvPicPr>
        <p:blipFill>
          <a:blip r:embed="rId3"/>
          <a:srcRect/>
          <a:stretch>
            <a:fillRect/>
          </a:stretch>
        </p:blipFill>
        <p:spPr bwMode="auto">
          <a:xfrm>
            <a:off x="7761288" y="6181725"/>
            <a:ext cx="1268412"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4819" name="Rectangle 5"/>
          <p:cNvSpPr txBox="1">
            <a:spLocks noChangeArrowheads="1"/>
          </p:cNvSpPr>
          <p:nvPr/>
        </p:nvSpPr>
        <p:spPr bwMode="gray">
          <a:xfrm>
            <a:off x="874713" y="493713"/>
            <a:ext cx="7359650" cy="600075"/>
          </a:xfrm>
          <a:prstGeom prst="rect">
            <a:avLst/>
          </a:prstGeom>
          <a:noFill/>
          <a:ln w="9525">
            <a:noFill/>
            <a:miter lim="800000"/>
            <a:headEnd/>
            <a:tailEnd/>
          </a:ln>
        </p:spPr>
        <p:txBody>
          <a:bodyPr lIns="0" rIns="0" anchor="ctr"/>
          <a:lstStyle/>
          <a:p>
            <a:pPr defTabSz="914400" eaLnBrk="0" hangingPunct="0">
              <a:lnSpc>
                <a:spcPct val="95000"/>
              </a:lnSpc>
            </a:pPr>
            <a:r>
              <a:rPr lang="en-US" b="1">
                <a:solidFill>
                  <a:srgbClr val="000000"/>
                </a:solidFill>
              </a:rPr>
              <a:t>V. Calendar preluat de pe site-ul: http://www.icann.org/en/udrp/udrp-schedule.htm</a:t>
            </a:r>
          </a:p>
        </p:txBody>
      </p:sp>
      <p:sp>
        <p:nvSpPr>
          <p:cNvPr id="65" name="Rektangel 64"/>
          <p:cNvSpPr>
            <a:spLocks noChangeArrowheads="1"/>
          </p:cNvSpPr>
          <p:nvPr/>
        </p:nvSpPr>
        <p:spPr bwMode="auto">
          <a:xfrm>
            <a:off x="838200" y="1597025"/>
            <a:ext cx="7364413" cy="495300"/>
          </a:xfrm>
          <a:prstGeom prst="rect">
            <a:avLst/>
          </a:prstGeom>
          <a:gradFill rotWithShape="1">
            <a:gsLst>
              <a:gs pos="0">
                <a:srgbClr val="E6E6E6"/>
              </a:gs>
              <a:gs pos="41000">
                <a:srgbClr val="FFFFFF"/>
              </a:gs>
              <a:gs pos="100000">
                <a:schemeClr val="tx1"/>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algn="ctr">
              <a:defRPr/>
            </a:pPr>
            <a:endParaRPr lang="da-DK" dirty="0">
              <a:solidFill>
                <a:srgbClr val="FFFFFF"/>
              </a:solidFill>
              <a:ea typeface="ＭＳ Ｐゴシック" pitchFamily="-97" charset="-128"/>
              <a:cs typeface="+mn-cs"/>
            </a:endParaRPr>
          </a:p>
        </p:txBody>
      </p:sp>
      <p:sp>
        <p:nvSpPr>
          <p:cNvPr id="20510" name="Tekstboks 72"/>
          <p:cNvSpPr txBox="1">
            <a:spLocks noChangeArrowheads="1"/>
          </p:cNvSpPr>
          <p:nvPr/>
        </p:nvSpPr>
        <p:spPr bwMode="auto">
          <a:xfrm>
            <a:off x="825500" y="1601788"/>
            <a:ext cx="7181850" cy="457200"/>
          </a:xfrm>
          <a:prstGeom prst="rect">
            <a:avLst/>
          </a:prstGeom>
          <a:noFill/>
          <a:ln w="9525">
            <a:noFill/>
            <a:miter lim="800000"/>
            <a:headEnd/>
            <a:tailEnd/>
          </a:ln>
        </p:spPr>
        <p:txBody>
          <a:bodyPr>
            <a:spAutoFit/>
          </a:bodyPr>
          <a:lstStyle/>
          <a:p>
            <a:pPr algn="just"/>
            <a:r>
              <a:rPr lang="en-US" sz="1200">
                <a:solidFill>
                  <a:srgbClr val="000000"/>
                </a:solidFill>
                <a:latin typeface="Verdana" pitchFamily="34" charset="0"/>
              </a:rPr>
              <a:t>Se aprobă OMPI ca primul furnizor de servicii de soluţionare a litigiilor referitoare la numele de domeniu fundamentat pe UDRP</a:t>
            </a:r>
            <a:r>
              <a:rPr lang="en-US" sz="1200">
                <a:solidFill>
                  <a:srgbClr val="000000"/>
                </a:solidFill>
              </a:rPr>
              <a:t> </a:t>
            </a:r>
            <a:endParaRPr lang="da-DK">
              <a:solidFill>
                <a:srgbClr val="000000"/>
              </a:solidFill>
            </a:endParaRPr>
          </a:p>
        </p:txBody>
      </p:sp>
      <p:sp>
        <p:nvSpPr>
          <p:cNvPr id="34825" name="Rectangle 5"/>
          <p:cNvSpPr txBox="1">
            <a:spLocks noChangeArrowheads="1"/>
          </p:cNvSpPr>
          <p:nvPr/>
        </p:nvSpPr>
        <p:spPr bwMode="gray">
          <a:xfrm>
            <a:off x="754063" y="1319213"/>
            <a:ext cx="2616200" cy="223837"/>
          </a:xfrm>
          <a:prstGeom prst="rect">
            <a:avLst/>
          </a:prstGeom>
          <a:noFill/>
          <a:ln w="9525">
            <a:noFill/>
            <a:miter lim="800000"/>
            <a:headEnd/>
            <a:tailEnd/>
          </a:ln>
        </p:spPr>
        <p:txBody>
          <a:bodyPr lIns="0" rIns="0" anchor="ctr"/>
          <a:lstStyle/>
          <a:p>
            <a:pPr defTabSz="914400" eaLnBrk="0" hangingPunct="0">
              <a:lnSpc>
                <a:spcPct val="95000"/>
              </a:lnSpc>
            </a:pPr>
            <a:r>
              <a:rPr lang="en-US" b="1"/>
              <a:t>29 noiembrie 1999</a:t>
            </a:r>
            <a:r>
              <a:rPr lang="en-US"/>
              <a:t> </a:t>
            </a:r>
          </a:p>
        </p:txBody>
      </p:sp>
      <p:sp>
        <p:nvSpPr>
          <p:cNvPr id="33" name="Rektangel 32"/>
          <p:cNvSpPr>
            <a:spLocks noChangeArrowheads="1"/>
          </p:cNvSpPr>
          <p:nvPr/>
        </p:nvSpPr>
        <p:spPr bwMode="auto">
          <a:xfrm>
            <a:off x="850900" y="2079625"/>
            <a:ext cx="7340600" cy="280988"/>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algn="ctr" defTabSz="914400" fontAlgn="auto">
              <a:spcBef>
                <a:spcPts val="0"/>
              </a:spcBef>
              <a:spcAft>
                <a:spcPts val="0"/>
              </a:spcAft>
              <a:defRPr/>
            </a:pPr>
            <a:endParaRPr lang="da-DK" sz="1400" b="1" kern="0" noProof="1">
              <a:solidFill>
                <a:sysClr val="window" lastClr="FFFFFF"/>
              </a:solidFill>
              <a:ea typeface="ＭＳ Ｐゴシック" pitchFamily="-97" charset="-128"/>
              <a:cs typeface="+mn-cs"/>
            </a:endParaRPr>
          </a:p>
        </p:txBody>
      </p:sp>
      <p:sp>
        <p:nvSpPr>
          <p:cNvPr id="52" name="Rektangel 51"/>
          <p:cNvSpPr>
            <a:spLocks noChangeArrowheads="1"/>
          </p:cNvSpPr>
          <p:nvPr/>
        </p:nvSpPr>
        <p:spPr bwMode="auto">
          <a:xfrm>
            <a:off x="841375" y="2339975"/>
            <a:ext cx="7340600" cy="635000"/>
          </a:xfrm>
          <a:prstGeom prst="rect">
            <a:avLst/>
          </a:prstGeom>
          <a:gradFill rotWithShape="1">
            <a:gsLst>
              <a:gs pos="0">
                <a:srgbClr val="E6E6E6"/>
              </a:gs>
              <a:gs pos="49001">
                <a:srgbClr val="FFFFFF"/>
              </a:gs>
              <a:gs pos="100000">
                <a:schemeClr val="tx1"/>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algn="ctr">
              <a:defRPr/>
            </a:pPr>
            <a:endParaRPr lang="da-DK" dirty="0">
              <a:solidFill>
                <a:srgbClr val="FFFFFF"/>
              </a:solidFill>
              <a:ea typeface="ＭＳ Ｐゴシック" pitchFamily="-97" charset="-128"/>
              <a:cs typeface="+mn-cs"/>
            </a:endParaRPr>
          </a:p>
        </p:txBody>
      </p:sp>
      <p:sp>
        <p:nvSpPr>
          <p:cNvPr id="34828" name="Tekstboks 68"/>
          <p:cNvSpPr txBox="1">
            <a:spLocks noChangeArrowheads="1"/>
          </p:cNvSpPr>
          <p:nvPr/>
        </p:nvSpPr>
        <p:spPr bwMode="auto">
          <a:xfrm>
            <a:off x="854075" y="2325688"/>
            <a:ext cx="7108825" cy="639762"/>
          </a:xfrm>
          <a:prstGeom prst="rect">
            <a:avLst/>
          </a:prstGeom>
          <a:noFill/>
          <a:ln w="9525">
            <a:noFill/>
            <a:miter lim="800000"/>
            <a:headEnd/>
            <a:tailEnd/>
          </a:ln>
        </p:spPr>
        <p:txBody>
          <a:bodyPr>
            <a:spAutoFit/>
          </a:bodyPr>
          <a:lstStyle/>
          <a:p>
            <a:pPr algn="just"/>
            <a:r>
              <a:rPr lang="fr-FR" sz="1200">
                <a:solidFill>
                  <a:srgbClr val="000000"/>
                </a:solidFill>
                <a:latin typeface="Verdana" pitchFamily="34" charset="0"/>
              </a:rPr>
              <a:t>Prima zi când se primesc plângeri pe UDRP de către furnizorii de servicii cu privire la nume de domeniu administrate de cei mai multi Registratori  fara sa include registratori precum  America Online, the NameIT Corp., sau Network Solutions).</a:t>
            </a:r>
            <a:r>
              <a:rPr lang="en-US" sz="1200">
                <a:solidFill>
                  <a:srgbClr val="000000"/>
                </a:solidFill>
                <a:latin typeface="Verdana" pitchFamily="34" charset="0"/>
              </a:rPr>
              <a:t> </a:t>
            </a:r>
            <a:endParaRPr lang="da-DK" sz="1200">
              <a:solidFill>
                <a:srgbClr val="000000"/>
              </a:solidFill>
              <a:latin typeface="Verdana" pitchFamily="34" charset="0"/>
            </a:endParaRPr>
          </a:p>
        </p:txBody>
      </p:sp>
      <p:sp>
        <p:nvSpPr>
          <p:cNvPr id="34829" name="Rectangle 5"/>
          <p:cNvSpPr txBox="1">
            <a:spLocks noChangeArrowheads="1"/>
          </p:cNvSpPr>
          <p:nvPr/>
        </p:nvSpPr>
        <p:spPr bwMode="gray">
          <a:xfrm>
            <a:off x="868363" y="2112963"/>
            <a:ext cx="2673350" cy="223837"/>
          </a:xfrm>
          <a:prstGeom prst="rect">
            <a:avLst/>
          </a:prstGeom>
          <a:noFill/>
          <a:ln w="9525">
            <a:noFill/>
            <a:miter lim="800000"/>
            <a:headEnd/>
            <a:tailEnd/>
          </a:ln>
        </p:spPr>
        <p:txBody>
          <a:bodyPr lIns="0" rIns="0" anchor="ctr"/>
          <a:lstStyle/>
          <a:p>
            <a:pPr defTabSz="914400" eaLnBrk="0" hangingPunct="0">
              <a:lnSpc>
                <a:spcPct val="95000"/>
              </a:lnSpc>
            </a:pPr>
            <a:r>
              <a:rPr lang="ro-RO" b="1"/>
              <a:t> </a:t>
            </a:r>
            <a:r>
              <a:rPr lang="en-US" b="1"/>
              <a:t>1 decembrie</a:t>
            </a:r>
            <a:r>
              <a:rPr lang="ro-RO" b="1"/>
              <a:t> </a:t>
            </a:r>
            <a:r>
              <a:rPr lang="en-US" b="1"/>
              <a:t>1999</a:t>
            </a:r>
            <a:endParaRPr lang="en-US" sz="1200" b="1">
              <a:solidFill>
                <a:schemeClr val="tx2"/>
              </a:solidFill>
            </a:endParaRPr>
          </a:p>
        </p:txBody>
      </p:sp>
      <p:sp>
        <p:nvSpPr>
          <p:cNvPr id="2" name="Rektangel 32"/>
          <p:cNvSpPr>
            <a:spLocks noChangeArrowheads="1"/>
          </p:cNvSpPr>
          <p:nvPr/>
        </p:nvSpPr>
        <p:spPr bwMode="auto">
          <a:xfrm>
            <a:off x="869950" y="3022600"/>
            <a:ext cx="7340600" cy="280988"/>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algn="ctr" defTabSz="914400" fontAlgn="auto">
              <a:spcBef>
                <a:spcPts val="0"/>
              </a:spcBef>
              <a:spcAft>
                <a:spcPts val="0"/>
              </a:spcAft>
              <a:defRPr/>
            </a:pPr>
            <a:endParaRPr lang="da-DK" sz="1400" b="1" kern="0" noProof="1">
              <a:solidFill>
                <a:sysClr val="window" lastClr="FFFFFF"/>
              </a:solidFill>
              <a:ea typeface="ＭＳ Ｐゴシック" pitchFamily="-97" charset="-128"/>
              <a:cs typeface="+mn-cs"/>
            </a:endParaRPr>
          </a:p>
        </p:txBody>
      </p:sp>
      <p:sp>
        <p:nvSpPr>
          <p:cNvPr id="3" name="Rektangel 51"/>
          <p:cNvSpPr>
            <a:spLocks noChangeArrowheads="1"/>
          </p:cNvSpPr>
          <p:nvPr/>
        </p:nvSpPr>
        <p:spPr bwMode="auto">
          <a:xfrm>
            <a:off x="822325" y="3930650"/>
            <a:ext cx="7340600" cy="501650"/>
          </a:xfrm>
          <a:prstGeom prst="rect">
            <a:avLst/>
          </a:prstGeom>
          <a:gradFill rotWithShape="1">
            <a:gsLst>
              <a:gs pos="0">
                <a:srgbClr val="E6E6E6"/>
              </a:gs>
              <a:gs pos="49001">
                <a:srgbClr val="FFFFFF"/>
              </a:gs>
              <a:gs pos="100000">
                <a:schemeClr val="tx1"/>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r>
              <a:rPr lang="en-US" sz="1200">
                <a:solidFill>
                  <a:srgbClr val="000000"/>
                </a:solidFill>
                <a:latin typeface="Verdana" pitchFamily="34" charset="0"/>
              </a:rPr>
              <a:t>Se aprob</a:t>
            </a:r>
            <a:r>
              <a:rPr lang="ro-RO" sz="1200">
                <a:solidFill>
                  <a:srgbClr val="000000"/>
                </a:solidFill>
                <a:latin typeface="Verdana" pitchFamily="34" charset="0"/>
              </a:rPr>
              <a:t>ă</a:t>
            </a:r>
            <a:r>
              <a:rPr lang="en-US" sz="1200">
                <a:solidFill>
                  <a:srgbClr val="000000"/>
                </a:solidFill>
                <a:latin typeface="Verdana" pitchFamily="34" charset="0"/>
              </a:rPr>
              <a:t> NAF (National Arbitration Forum) ca al doilea furnizor de servicii soluţionare a litigiilor referitoare la numele de domeniu fundamentat pe UDRP</a:t>
            </a:r>
            <a:r>
              <a:rPr lang="en-US"/>
              <a:t> </a:t>
            </a:r>
          </a:p>
        </p:txBody>
      </p:sp>
      <p:sp>
        <p:nvSpPr>
          <p:cNvPr id="34842" name="Rectangle 5"/>
          <p:cNvSpPr txBox="1">
            <a:spLocks noChangeArrowheads="1"/>
          </p:cNvSpPr>
          <p:nvPr/>
        </p:nvSpPr>
        <p:spPr bwMode="gray">
          <a:xfrm>
            <a:off x="935038" y="3008313"/>
            <a:ext cx="2673350" cy="223837"/>
          </a:xfrm>
          <a:prstGeom prst="rect">
            <a:avLst/>
          </a:prstGeom>
          <a:noFill/>
          <a:ln w="9525">
            <a:noFill/>
            <a:miter lim="800000"/>
            <a:headEnd/>
            <a:tailEnd/>
          </a:ln>
        </p:spPr>
        <p:txBody>
          <a:bodyPr lIns="0" rIns="0" anchor="ctr"/>
          <a:lstStyle/>
          <a:p>
            <a:pPr defTabSz="914400" eaLnBrk="0" hangingPunct="0">
              <a:lnSpc>
                <a:spcPct val="95000"/>
              </a:lnSpc>
            </a:pPr>
            <a:r>
              <a:rPr lang="ro-RO" b="1"/>
              <a:t>9</a:t>
            </a:r>
            <a:r>
              <a:rPr lang="en-US" b="1"/>
              <a:t> decembrie</a:t>
            </a:r>
            <a:r>
              <a:rPr lang="ro-RO" b="1"/>
              <a:t> </a:t>
            </a:r>
            <a:r>
              <a:rPr lang="en-US" b="1"/>
              <a:t>1999</a:t>
            </a:r>
            <a:endParaRPr lang="en-US" sz="1200" b="1">
              <a:solidFill>
                <a:schemeClr val="tx2"/>
              </a:solidFill>
            </a:endParaRPr>
          </a:p>
        </p:txBody>
      </p:sp>
      <p:pic>
        <p:nvPicPr>
          <p:cNvPr id="34843" name="Picture 27"/>
          <p:cNvPicPr>
            <a:picLocks noChangeAspect="1" noChangeArrowheads="1"/>
          </p:cNvPicPr>
          <p:nvPr/>
        </p:nvPicPr>
        <p:blipFill>
          <a:blip r:embed="rId2"/>
          <a:srcRect/>
          <a:stretch>
            <a:fillRect/>
          </a:stretch>
        </p:blipFill>
        <p:spPr bwMode="auto">
          <a:xfrm>
            <a:off x="7637463" y="6226175"/>
            <a:ext cx="1058862" cy="469900"/>
          </a:xfrm>
          <a:prstGeom prst="rect">
            <a:avLst/>
          </a:prstGeom>
          <a:noFill/>
          <a:ln w="9525">
            <a:noFill/>
            <a:miter lim="800000"/>
            <a:headEnd/>
            <a:tailEnd/>
          </a:ln>
        </p:spPr>
      </p:pic>
      <p:sp>
        <p:nvSpPr>
          <p:cNvPr id="4" name="Rektangel 32"/>
          <p:cNvSpPr>
            <a:spLocks noChangeArrowheads="1"/>
          </p:cNvSpPr>
          <p:nvPr/>
        </p:nvSpPr>
        <p:spPr bwMode="auto">
          <a:xfrm>
            <a:off x="841375" y="3632200"/>
            <a:ext cx="7340600" cy="280988"/>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algn="ctr" defTabSz="914400" fontAlgn="auto">
              <a:spcBef>
                <a:spcPts val="0"/>
              </a:spcBef>
              <a:spcAft>
                <a:spcPts val="0"/>
              </a:spcAft>
              <a:defRPr/>
            </a:pPr>
            <a:endParaRPr lang="da-DK" sz="1400" b="1" kern="0" noProof="1">
              <a:solidFill>
                <a:sysClr val="window" lastClr="FFFFFF"/>
              </a:solidFill>
              <a:ea typeface="ＭＳ Ｐゴシック" pitchFamily="-97" charset="-128"/>
              <a:cs typeface="+mn-cs"/>
            </a:endParaRPr>
          </a:p>
        </p:txBody>
      </p:sp>
      <p:sp>
        <p:nvSpPr>
          <p:cNvPr id="5" name="Rektangel 32"/>
          <p:cNvSpPr>
            <a:spLocks noChangeArrowheads="1"/>
          </p:cNvSpPr>
          <p:nvPr/>
        </p:nvSpPr>
        <p:spPr bwMode="auto">
          <a:xfrm>
            <a:off x="831850" y="4470400"/>
            <a:ext cx="7340600" cy="280988"/>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algn="ctr" defTabSz="914400" fontAlgn="auto">
              <a:spcBef>
                <a:spcPts val="0"/>
              </a:spcBef>
              <a:spcAft>
                <a:spcPts val="0"/>
              </a:spcAft>
              <a:defRPr/>
            </a:pPr>
            <a:endParaRPr lang="da-DK" sz="1400" b="1" kern="0" noProof="1">
              <a:solidFill>
                <a:sysClr val="window" lastClr="FFFFFF"/>
              </a:solidFill>
              <a:ea typeface="ＭＳ Ｐゴシック" pitchFamily="-97" charset="-128"/>
              <a:cs typeface="+mn-cs"/>
            </a:endParaRPr>
          </a:p>
        </p:txBody>
      </p:sp>
      <p:sp>
        <p:nvSpPr>
          <p:cNvPr id="6" name="Rektangel 51"/>
          <p:cNvSpPr>
            <a:spLocks noChangeArrowheads="1"/>
          </p:cNvSpPr>
          <p:nvPr/>
        </p:nvSpPr>
        <p:spPr bwMode="auto">
          <a:xfrm>
            <a:off x="841375" y="3292475"/>
            <a:ext cx="7340600" cy="320675"/>
          </a:xfrm>
          <a:prstGeom prst="rect">
            <a:avLst/>
          </a:prstGeom>
          <a:gradFill rotWithShape="1">
            <a:gsLst>
              <a:gs pos="0">
                <a:srgbClr val="E6E6E6"/>
              </a:gs>
              <a:gs pos="49001">
                <a:srgbClr val="FFFFFF"/>
              </a:gs>
              <a:gs pos="100000">
                <a:schemeClr val="tx1"/>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r>
              <a:rPr lang="en-US" sz="1200">
                <a:solidFill>
                  <a:srgbClr val="000000"/>
                </a:solidFill>
                <a:latin typeface="Verdana" pitchFamily="34" charset="0"/>
              </a:rPr>
              <a:t>Primul  caz UDRP (worldwrestlingfederation.com) începe</a:t>
            </a:r>
            <a:r>
              <a:rPr lang="en-US" sz="1200">
                <a:latin typeface="Verdana" pitchFamily="34" charset="0"/>
              </a:rPr>
              <a:t> </a:t>
            </a:r>
          </a:p>
        </p:txBody>
      </p:sp>
      <p:sp>
        <p:nvSpPr>
          <p:cNvPr id="7" name="Rektangel 51"/>
          <p:cNvSpPr>
            <a:spLocks noChangeArrowheads="1"/>
          </p:cNvSpPr>
          <p:nvPr/>
        </p:nvSpPr>
        <p:spPr bwMode="auto">
          <a:xfrm>
            <a:off x="831850" y="4749800"/>
            <a:ext cx="7340600" cy="492125"/>
          </a:xfrm>
          <a:prstGeom prst="rect">
            <a:avLst/>
          </a:prstGeom>
          <a:gradFill rotWithShape="1">
            <a:gsLst>
              <a:gs pos="0">
                <a:srgbClr val="E6E6E6"/>
              </a:gs>
              <a:gs pos="49001">
                <a:srgbClr val="FFFFFF"/>
              </a:gs>
              <a:gs pos="100000">
                <a:schemeClr val="tx1"/>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r>
              <a:rPr lang="en-US" sz="1200">
                <a:solidFill>
                  <a:srgbClr val="000000"/>
                </a:solidFill>
                <a:latin typeface="Verdana" pitchFamily="34" charset="0"/>
              </a:rPr>
              <a:t>Se aprob</a:t>
            </a:r>
            <a:r>
              <a:rPr lang="ro-RO" sz="1200">
                <a:solidFill>
                  <a:srgbClr val="000000"/>
                </a:solidFill>
                <a:latin typeface="Verdana" pitchFamily="34" charset="0"/>
              </a:rPr>
              <a:t>ă</a:t>
            </a:r>
            <a:r>
              <a:rPr lang="en-US" sz="1200">
                <a:solidFill>
                  <a:srgbClr val="000000"/>
                </a:solidFill>
                <a:latin typeface="Verdana" pitchFamily="34" charset="0"/>
              </a:rPr>
              <a:t> Disputes.org/eResolution consortium--DeC) ca al treilea furnizor de servicii soluţionare a litigiilor referitoare la numele de domeniu fundamentat pe UDRP</a:t>
            </a:r>
            <a:r>
              <a:rPr lang="en-US"/>
              <a:t> </a:t>
            </a:r>
          </a:p>
        </p:txBody>
      </p:sp>
      <p:sp>
        <p:nvSpPr>
          <p:cNvPr id="34848" name="Rectangle 5"/>
          <p:cNvSpPr txBox="1">
            <a:spLocks noChangeArrowheads="1"/>
          </p:cNvSpPr>
          <p:nvPr/>
        </p:nvSpPr>
        <p:spPr bwMode="gray">
          <a:xfrm>
            <a:off x="849313" y="3617913"/>
            <a:ext cx="2673350" cy="223837"/>
          </a:xfrm>
          <a:prstGeom prst="rect">
            <a:avLst/>
          </a:prstGeom>
          <a:noFill/>
          <a:ln w="9525">
            <a:noFill/>
            <a:miter lim="800000"/>
            <a:headEnd/>
            <a:tailEnd/>
          </a:ln>
        </p:spPr>
        <p:txBody>
          <a:bodyPr lIns="0" rIns="0" anchor="ctr"/>
          <a:lstStyle/>
          <a:p>
            <a:pPr defTabSz="914400" eaLnBrk="0" hangingPunct="0">
              <a:lnSpc>
                <a:spcPct val="95000"/>
              </a:lnSpc>
            </a:pPr>
            <a:r>
              <a:rPr lang="ro-RO" b="1"/>
              <a:t> 23</a:t>
            </a:r>
            <a:r>
              <a:rPr lang="en-US" b="1"/>
              <a:t> decembrie</a:t>
            </a:r>
            <a:r>
              <a:rPr lang="ro-RO" b="1"/>
              <a:t> </a:t>
            </a:r>
            <a:r>
              <a:rPr lang="en-US" b="1"/>
              <a:t>1999</a:t>
            </a:r>
            <a:endParaRPr lang="en-US" sz="1200" b="1">
              <a:solidFill>
                <a:schemeClr val="tx2"/>
              </a:solidFill>
            </a:endParaRPr>
          </a:p>
        </p:txBody>
      </p:sp>
      <p:sp>
        <p:nvSpPr>
          <p:cNvPr id="34849" name="Rectangle 5"/>
          <p:cNvSpPr txBox="1">
            <a:spLocks noChangeArrowheads="1"/>
          </p:cNvSpPr>
          <p:nvPr/>
        </p:nvSpPr>
        <p:spPr bwMode="gray">
          <a:xfrm>
            <a:off x="887413" y="4484688"/>
            <a:ext cx="2673350" cy="223837"/>
          </a:xfrm>
          <a:prstGeom prst="rect">
            <a:avLst/>
          </a:prstGeom>
          <a:noFill/>
          <a:ln w="9525">
            <a:noFill/>
            <a:miter lim="800000"/>
            <a:headEnd/>
            <a:tailEnd/>
          </a:ln>
        </p:spPr>
        <p:txBody>
          <a:bodyPr lIns="0" rIns="0" anchor="ctr"/>
          <a:lstStyle/>
          <a:p>
            <a:pPr defTabSz="914400" eaLnBrk="0" hangingPunct="0">
              <a:lnSpc>
                <a:spcPct val="95000"/>
              </a:lnSpc>
            </a:pPr>
            <a:r>
              <a:rPr lang="ro-RO" b="1"/>
              <a:t>1 ianuarie 2000</a:t>
            </a:r>
            <a:endParaRPr lang="en-US" sz="1200" b="1">
              <a:solidFill>
                <a:schemeClr val="tx2"/>
              </a:solidFill>
            </a:endParaRPr>
          </a:p>
        </p:txBody>
      </p:sp>
      <p:sp>
        <p:nvSpPr>
          <p:cNvPr id="8" name="Rektangel 32"/>
          <p:cNvSpPr>
            <a:spLocks noChangeArrowheads="1"/>
          </p:cNvSpPr>
          <p:nvPr/>
        </p:nvSpPr>
        <p:spPr bwMode="auto">
          <a:xfrm>
            <a:off x="860425" y="1317625"/>
            <a:ext cx="7340600" cy="280988"/>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algn="ctr" defTabSz="914400" fontAlgn="auto">
              <a:spcBef>
                <a:spcPts val="0"/>
              </a:spcBef>
              <a:spcAft>
                <a:spcPts val="0"/>
              </a:spcAft>
              <a:defRPr/>
            </a:pPr>
            <a:endParaRPr lang="da-DK" sz="1400" b="1" kern="0" noProof="1">
              <a:solidFill>
                <a:sysClr val="window" lastClr="FFFFFF"/>
              </a:solidFill>
              <a:ea typeface="ＭＳ Ｐゴシック" pitchFamily="-97" charset="-128"/>
              <a:cs typeface="+mn-cs"/>
            </a:endParaRPr>
          </a:p>
        </p:txBody>
      </p:sp>
      <p:sp>
        <p:nvSpPr>
          <p:cNvPr id="34851" name="Rectangle 5"/>
          <p:cNvSpPr txBox="1">
            <a:spLocks noChangeArrowheads="1"/>
          </p:cNvSpPr>
          <p:nvPr/>
        </p:nvSpPr>
        <p:spPr bwMode="gray">
          <a:xfrm>
            <a:off x="963613" y="1379538"/>
            <a:ext cx="2673350" cy="223837"/>
          </a:xfrm>
          <a:prstGeom prst="rect">
            <a:avLst/>
          </a:prstGeom>
          <a:noFill/>
          <a:ln w="9525">
            <a:noFill/>
            <a:miter lim="800000"/>
            <a:headEnd/>
            <a:tailEnd/>
          </a:ln>
        </p:spPr>
        <p:txBody>
          <a:bodyPr lIns="0" rIns="0" anchor="ctr"/>
          <a:lstStyle/>
          <a:p>
            <a:pPr defTabSz="914400" eaLnBrk="0" hangingPunct="0">
              <a:lnSpc>
                <a:spcPct val="95000"/>
              </a:lnSpc>
            </a:pPr>
            <a:r>
              <a:rPr lang="ro-RO" b="1"/>
              <a:t>29 noiembrie </a:t>
            </a:r>
            <a:r>
              <a:rPr lang="en-US" b="1"/>
              <a:t>1999</a:t>
            </a:r>
            <a:endParaRPr lang="en-US" sz="1200" b="1">
              <a:solidFill>
                <a:schemeClr val="tx2"/>
              </a:solidFill>
            </a:endParaRPr>
          </a:p>
        </p:txBody>
      </p:sp>
      <p:sp>
        <p:nvSpPr>
          <p:cNvPr id="9" name="Rektangel 32"/>
          <p:cNvSpPr>
            <a:spLocks noChangeArrowheads="1"/>
          </p:cNvSpPr>
          <p:nvPr/>
        </p:nvSpPr>
        <p:spPr bwMode="auto">
          <a:xfrm>
            <a:off x="812800" y="5260975"/>
            <a:ext cx="7340600" cy="280988"/>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algn="ctr" defTabSz="914400" fontAlgn="auto">
              <a:spcBef>
                <a:spcPts val="0"/>
              </a:spcBef>
              <a:spcAft>
                <a:spcPts val="0"/>
              </a:spcAft>
              <a:defRPr/>
            </a:pPr>
            <a:endParaRPr lang="da-DK" sz="1400" b="1" kern="0" noProof="1">
              <a:solidFill>
                <a:sysClr val="window" lastClr="FFFFFF"/>
              </a:solidFill>
              <a:ea typeface="ＭＳ Ｐゴシック" pitchFamily="-97" charset="-128"/>
              <a:cs typeface="+mn-cs"/>
            </a:endParaRPr>
          </a:p>
        </p:txBody>
      </p:sp>
      <p:sp>
        <p:nvSpPr>
          <p:cNvPr id="34853" name="Rectangle 5"/>
          <p:cNvSpPr txBox="1">
            <a:spLocks noChangeArrowheads="1"/>
          </p:cNvSpPr>
          <p:nvPr/>
        </p:nvSpPr>
        <p:spPr bwMode="gray">
          <a:xfrm>
            <a:off x="839788" y="5237163"/>
            <a:ext cx="2673350" cy="223837"/>
          </a:xfrm>
          <a:prstGeom prst="rect">
            <a:avLst/>
          </a:prstGeom>
          <a:noFill/>
          <a:ln w="9525">
            <a:noFill/>
            <a:miter lim="800000"/>
            <a:headEnd/>
            <a:tailEnd/>
          </a:ln>
        </p:spPr>
        <p:txBody>
          <a:bodyPr lIns="0" rIns="0" anchor="ctr"/>
          <a:lstStyle/>
          <a:p>
            <a:pPr defTabSz="914400" eaLnBrk="0" hangingPunct="0">
              <a:lnSpc>
                <a:spcPct val="95000"/>
              </a:lnSpc>
            </a:pPr>
            <a:r>
              <a:rPr lang="ro-RO" b="1"/>
              <a:t>3 ianuarie 2000</a:t>
            </a:r>
            <a:endParaRPr lang="en-US" sz="1200" b="1">
              <a:solidFill>
                <a:schemeClr val="tx2"/>
              </a:solidFill>
            </a:endParaRPr>
          </a:p>
        </p:txBody>
      </p:sp>
      <p:sp>
        <p:nvSpPr>
          <p:cNvPr id="10" name="Rektangel 51"/>
          <p:cNvSpPr>
            <a:spLocks noChangeArrowheads="1"/>
          </p:cNvSpPr>
          <p:nvPr/>
        </p:nvSpPr>
        <p:spPr bwMode="auto">
          <a:xfrm>
            <a:off x="841375" y="5530850"/>
            <a:ext cx="7340600" cy="606425"/>
          </a:xfrm>
          <a:prstGeom prst="rect">
            <a:avLst/>
          </a:prstGeom>
          <a:gradFill rotWithShape="1">
            <a:gsLst>
              <a:gs pos="0">
                <a:srgbClr val="E6E6E6"/>
              </a:gs>
              <a:gs pos="49001">
                <a:srgbClr val="FFFFFF"/>
              </a:gs>
              <a:gs pos="100000">
                <a:schemeClr val="tx1"/>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r>
              <a:rPr lang="en-US" sz="1200">
                <a:solidFill>
                  <a:srgbClr val="000000"/>
                </a:solidFill>
                <a:latin typeface="Verdana" pitchFamily="34" charset="0"/>
              </a:rPr>
              <a:t>Prima zi cand sunt acceptate  plangeri  pe UDRP de către furnizorii de servicii cu privire la nume de domeniu administrate de registratori precum  America Online, the NameIT Corp., and Network Solutions</a:t>
            </a:r>
            <a:r>
              <a:rPr lang="en-US"/>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748" name="Pladsholder til indhold 17"/>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609600" indent="-609600">
              <a:buFont typeface="Arial" pitchFamily="34" charset="0"/>
              <a:buNone/>
            </a:pPr>
            <a:r>
              <a:rPr lang="ro-RO" sz="1400" b="1" smtClean="0">
                <a:latin typeface="Verdana" pitchFamily="34" charset="0"/>
                <a:ea typeface="ＭＳ Ｐゴシック"/>
              </a:rPr>
              <a:t>VI. Furnizori de servicii de soluţionare </a:t>
            </a:r>
            <a:r>
              <a:rPr lang="en-US" sz="1400" b="1" smtClean="0">
                <a:latin typeface="Verdana" pitchFamily="34" charset="0"/>
                <a:ea typeface="ＭＳ Ｐゴシック"/>
              </a:rPr>
              <a:t>a litigiilor referitoare la numele de domeniu in baza UDRP sunt</a:t>
            </a:r>
            <a:r>
              <a:rPr lang="ro-RO" sz="1400" b="1" smtClean="0">
                <a:latin typeface="Verdana" pitchFamily="34" charset="0"/>
                <a:ea typeface="ＭＳ Ｐゴシック"/>
              </a:rPr>
              <a:t>,</a:t>
            </a:r>
            <a:r>
              <a:rPr lang="en-US" sz="1400" b="1" smtClean="0">
                <a:latin typeface="Verdana" pitchFamily="34" charset="0"/>
                <a:ea typeface="ＭＳ Ｐゴシック"/>
              </a:rPr>
              <a:t> în prezent</a:t>
            </a:r>
            <a:r>
              <a:rPr lang="ro-RO" sz="1400" b="1" smtClean="0">
                <a:latin typeface="Verdana" pitchFamily="34" charset="0"/>
                <a:ea typeface="ＭＳ Ｐゴシック"/>
              </a:rPr>
              <a:t>,</a:t>
            </a:r>
            <a:r>
              <a:rPr lang="en-US" sz="1400" b="1" smtClean="0">
                <a:latin typeface="Verdana" pitchFamily="34" charset="0"/>
                <a:ea typeface="ＭＳ Ｐゴシック"/>
              </a:rPr>
              <a:t> conform listei ICANN postata la adresa: </a:t>
            </a:r>
            <a:r>
              <a:rPr lang="en-US" sz="1400" b="1" smtClean="0">
                <a:latin typeface="Verdana" pitchFamily="34" charset="0"/>
                <a:ea typeface="ＭＳ Ｐゴシック"/>
                <a:hlinkClick r:id="rId2"/>
              </a:rPr>
              <a:t>http://www.icann.org/en/dndr/udrp/approved-providers.htm</a:t>
            </a:r>
            <a:endParaRPr lang="ro-RO" sz="1400" b="1" smtClean="0">
              <a:latin typeface="Verdana" pitchFamily="34" charset="0"/>
              <a:ea typeface="ＭＳ Ｐゴシック"/>
            </a:endParaRPr>
          </a:p>
          <a:p>
            <a:pPr marL="609600" indent="-609600">
              <a:buFont typeface="Arial" pitchFamily="34" charset="0"/>
              <a:buNone/>
            </a:pPr>
            <a:endParaRPr lang="en-US" sz="1400" smtClean="0">
              <a:latin typeface="Verdana" pitchFamily="34" charset="0"/>
              <a:ea typeface="ＭＳ Ｐゴシック"/>
            </a:endParaRPr>
          </a:p>
          <a:p>
            <a:pPr marL="609600" indent="-609600">
              <a:buFont typeface="Arial" pitchFamily="34" charset="0"/>
              <a:buNone/>
            </a:pPr>
            <a:r>
              <a:rPr lang="ro-RO" sz="1400" b="1" smtClean="0">
                <a:latin typeface="Verdana" pitchFamily="34" charset="0"/>
                <a:ea typeface="ＭＳ Ｐゴシック"/>
              </a:rPr>
              <a:t>1. </a:t>
            </a:r>
            <a:r>
              <a:rPr lang="en-US" sz="1400" b="1" smtClean="0">
                <a:latin typeface="Verdana" pitchFamily="34" charset="0"/>
                <a:ea typeface="ＭＳ Ｐゴシック"/>
              </a:rPr>
              <a:t>Centrul de mediere si arbitraj al OMPI - </a:t>
            </a:r>
            <a:r>
              <a:rPr lang="en-US" sz="1400" b="1" smtClean="0">
                <a:latin typeface="Verdana" pitchFamily="34" charset="0"/>
                <a:ea typeface="ＭＳ Ｐゴシック"/>
                <a:hlinkClick r:id="rId3"/>
              </a:rPr>
              <a:t>http://www.wipo.int/amc/en/domains/</a:t>
            </a:r>
            <a:endParaRPr lang="ro-RO" sz="1400" b="1" smtClean="0">
              <a:latin typeface="Verdana" pitchFamily="34" charset="0"/>
              <a:ea typeface="ＭＳ Ｐゴシック"/>
            </a:endParaRPr>
          </a:p>
          <a:p>
            <a:pPr marL="609600" indent="-609600">
              <a:buFont typeface="Arial" pitchFamily="34" charset="0"/>
              <a:buNone/>
            </a:pPr>
            <a:endParaRPr lang="en-US" sz="1400" smtClean="0">
              <a:latin typeface="Verdana" pitchFamily="34" charset="0"/>
              <a:ea typeface="ＭＳ Ｐゴシック"/>
            </a:endParaRPr>
          </a:p>
          <a:p>
            <a:pPr marL="609600" indent="-609600">
              <a:buFont typeface="Arial" pitchFamily="34" charset="0"/>
              <a:buNone/>
            </a:pPr>
            <a:r>
              <a:rPr lang="ro-RO" sz="1400" b="1" smtClean="0">
                <a:latin typeface="Verdana" pitchFamily="34" charset="0"/>
                <a:ea typeface="ＭＳ Ｐゴシック"/>
              </a:rPr>
              <a:t>2. </a:t>
            </a:r>
            <a:r>
              <a:rPr lang="en-US" sz="1400" b="1" smtClean="0">
                <a:latin typeface="Verdana" pitchFamily="34" charset="0"/>
                <a:ea typeface="ＭＳ Ｐゴシック"/>
              </a:rPr>
              <a:t>National Arbitration Forum - </a:t>
            </a:r>
            <a:r>
              <a:rPr lang="en-US" sz="1400" b="1" smtClean="0">
                <a:latin typeface="Verdana" pitchFamily="34" charset="0"/>
                <a:ea typeface="ＭＳ Ｐゴシック"/>
                <a:hlinkClick r:id="rId4"/>
              </a:rPr>
              <a:t>http://domains.adrforum.com/</a:t>
            </a:r>
            <a:endParaRPr lang="en-US" sz="1400" smtClean="0">
              <a:latin typeface="Verdana" pitchFamily="34" charset="0"/>
              <a:ea typeface="ＭＳ Ｐゴシック"/>
            </a:endParaRPr>
          </a:p>
          <a:p>
            <a:pPr marL="609600" indent="-609600">
              <a:buFont typeface="Arial" pitchFamily="34" charset="0"/>
              <a:buNone/>
            </a:pPr>
            <a:endParaRPr lang="ro-RO" sz="1400" b="1" smtClean="0">
              <a:latin typeface="Verdana" pitchFamily="34" charset="0"/>
              <a:ea typeface="ＭＳ Ｐゴシック"/>
            </a:endParaRPr>
          </a:p>
          <a:p>
            <a:pPr marL="609600" indent="-609600">
              <a:buFont typeface="Arial" pitchFamily="34" charset="0"/>
              <a:buNone/>
            </a:pPr>
            <a:r>
              <a:rPr lang="ro-RO" sz="1400" b="1" smtClean="0">
                <a:latin typeface="Verdana" pitchFamily="34" charset="0"/>
                <a:ea typeface="ＭＳ Ｐゴシック"/>
              </a:rPr>
              <a:t>3. </a:t>
            </a:r>
            <a:r>
              <a:rPr lang="en-US" sz="1400" u="sng" smtClean="0">
                <a:latin typeface="Verdana" pitchFamily="34" charset="0"/>
                <a:ea typeface="ＭＳ Ｐゴシック"/>
                <a:hlinkClick r:id="rId5"/>
              </a:rPr>
              <a:t>Asian Domain Name Dispute Resolution Centre</a:t>
            </a:r>
            <a:r>
              <a:rPr lang="en-US" sz="1400" smtClean="0">
                <a:latin typeface="Verdana" pitchFamily="34" charset="0"/>
                <a:ea typeface="ＭＳ Ｐゴシック"/>
              </a:rPr>
              <a:t> </a:t>
            </a:r>
            <a:r>
              <a:rPr lang="en-US" sz="1400" b="1" smtClean="0">
                <a:latin typeface="Verdana" pitchFamily="34" charset="0"/>
                <a:ea typeface="ＭＳ Ｐゴシック"/>
                <a:hlinkClick r:id="rId6"/>
              </a:rPr>
              <a:t>https://www.adndrc.org/hk/case_decision.php</a:t>
            </a:r>
            <a:endParaRPr lang="en-US" sz="1400" b="1" smtClean="0">
              <a:latin typeface="Verdana" pitchFamily="34" charset="0"/>
              <a:ea typeface="ＭＳ Ｐゴシック"/>
            </a:endParaRPr>
          </a:p>
          <a:p>
            <a:pPr marL="609600" indent="-609600">
              <a:buFont typeface="Arial" pitchFamily="34" charset="0"/>
              <a:buNone/>
            </a:pPr>
            <a:endParaRPr lang="ro-RO" sz="1400" b="1" smtClean="0">
              <a:latin typeface="Verdana" pitchFamily="34" charset="0"/>
              <a:ea typeface="ＭＳ Ｐゴシック"/>
            </a:endParaRPr>
          </a:p>
          <a:p>
            <a:pPr marL="609600" indent="-609600">
              <a:buFont typeface="Arial" pitchFamily="34" charset="0"/>
              <a:buNone/>
            </a:pPr>
            <a:r>
              <a:rPr lang="ro-RO" sz="1400" b="1" smtClean="0">
                <a:latin typeface="Verdana" pitchFamily="34" charset="0"/>
                <a:ea typeface="ＭＳ Ｐゴシック"/>
              </a:rPr>
              <a:t>4. </a:t>
            </a:r>
            <a:r>
              <a:rPr lang="en-US" sz="1400" b="1" smtClean="0">
                <a:latin typeface="Verdana" pitchFamily="34" charset="0"/>
                <a:ea typeface="ＭＳ Ｐゴシック"/>
              </a:rPr>
              <a:t>Curtea d Arbitraj Internaţional de la Praga pentru litigii referitoare la internet</a:t>
            </a:r>
            <a:r>
              <a:rPr lang="en-US" sz="1400" smtClean="0">
                <a:latin typeface="Verdana" pitchFamily="34" charset="0"/>
                <a:ea typeface="ＭＳ Ｐゴシック"/>
              </a:rPr>
              <a:t>: </a:t>
            </a:r>
            <a:r>
              <a:rPr lang="en-US" sz="1400" b="1" smtClean="0">
                <a:latin typeface="Verdana" pitchFamily="34" charset="0"/>
                <a:ea typeface="ＭＳ Ｐゴシック"/>
                <a:hlinkClick r:id="rId7"/>
              </a:rPr>
              <a:t>http://www.adr.eu/adr/decisions/index.php</a:t>
            </a:r>
            <a:endParaRPr lang="en-US" sz="1400" b="1" smtClean="0">
              <a:latin typeface="Verdana" pitchFamily="34" charset="0"/>
              <a:ea typeface="ＭＳ Ｐゴシック"/>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0659" name="Pladsholder til indhold 17"/>
          <p:cNvSpPr>
            <a:spLocks noGrp="1"/>
          </p:cNvSpPr>
          <p:nvPr>
            <p:ph idx="4294967295"/>
          </p:nvPr>
        </p:nvSpPr>
        <p:spPr bwMode="auto">
          <a:xfrm>
            <a:off x="457200" y="2327275"/>
            <a:ext cx="8229600" cy="3827463"/>
          </a:xfrm>
          <a:prstGeom prst="rect">
            <a:avLst/>
          </a:prstGeom>
          <a:noFill/>
          <a:ln>
            <a:miter lim="800000"/>
            <a:headEnd/>
            <a:tailEnd/>
          </a:ln>
        </p:spPr>
        <p:txBody>
          <a:bodyPr/>
          <a:lstStyle/>
          <a:p>
            <a:pPr marL="609600" indent="-609600">
              <a:buFont typeface="Arial" pitchFamily="34" charset="0"/>
              <a:buNone/>
            </a:pPr>
            <a:r>
              <a:rPr lang="ro-RO" sz="1400" b="1" smtClean="0">
                <a:solidFill>
                  <a:srgbClr val="000000"/>
                </a:solidFill>
                <a:latin typeface="Verdana" pitchFamily="34" charset="0"/>
                <a:ea typeface="ＭＳ Ｐゴシック"/>
              </a:rPr>
              <a:t>VII. Elemente de funcţionare a procedurii UDRP</a:t>
            </a:r>
          </a:p>
          <a:p>
            <a:pPr marL="609600" indent="-609600">
              <a:buFont typeface="Arial" pitchFamily="34" charset="0"/>
              <a:buNone/>
            </a:pPr>
            <a:r>
              <a:rPr lang="ro-RO" sz="1400" smtClean="0">
                <a:solidFill>
                  <a:srgbClr val="000000"/>
                </a:solidFill>
                <a:latin typeface="Verdana" pitchFamily="34" charset="0"/>
                <a:ea typeface="ＭＳ Ｐゴシック"/>
              </a:rPr>
              <a:t>	</a:t>
            </a:r>
          </a:p>
          <a:p>
            <a:pPr marL="609600" indent="-609600">
              <a:buFont typeface="Arial" pitchFamily="34" charset="0"/>
              <a:buNone/>
            </a:pPr>
            <a:r>
              <a:rPr lang="ro-RO" sz="1400" smtClean="0">
                <a:solidFill>
                  <a:srgbClr val="000000"/>
                </a:solidFill>
                <a:latin typeface="Verdana" pitchFamily="34" charset="0"/>
                <a:ea typeface="ＭＳ Ｐゴシック"/>
              </a:rPr>
              <a:t>	1. Procedura UDRP se desfăşoară </a:t>
            </a:r>
            <a:r>
              <a:rPr lang="ro-RO" sz="1400" i="1" smtClean="0">
                <a:solidFill>
                  <a:srgbClr val="000000"/>
                </a:solidFill>
                <a:latin typeface="Verdana" pitchFamily="34" charset="0"/>
                <a:ea typeface="ＭＳ Ｐゴシック"/>
              </a:rPr>
              <a:t>on line</a:t>
            </a:r>
            <a:r>
              <a:rPr lang="ro-RO" sz="1400" smtClean="0">
                <a:solidFill>
                  <a:srgbClr val="000000"/>
                </a:solidFill>
                <a:latin typeface="Verdana" pitchFamily="34" charset="0"/>
                <a:ea typeface="ＭＳ Ｐゴシック"/>
              </a:rPr>
              <a:t>.</a:t>
            </a:r>
          </a:p>
          <a:p>
            <a:pPr marL="609600" indent="-609600">
              <a:buFont typeface="Arial" pitchFamily="34" charset="0"/>
              <a:buNone/>
            </a:pPr>
            <a:r>
              <a:rPr lang="ro-RO" sz="1400" smtClean="0">
                <a:solidFill>
                  <a:srgbClr val="000000"/>
                </a:solidFill>
                <a:latin typeface="Verdana" pitchFamily="34" charset="0"/>
                <a:ea typeface="ＭＳ Ｐゴシック"/>
              </a:rPr>
              <a:t>	2. Fiecare furnizor de servicii adoptă propriile reguli de procedură (supplemental rules).</a:t>
            </a:r>
          </a:p>
          <a:p>
            <a:pPr marL="609600" indent="-609600">
              <a:buFont typeface="Arial" pitchFamily="34" charset="0"/>
              <a:buNone/>
            </a:pPr>
            <a:r>
              <a:rPr lang="ro-RO" sz="1400" smtClean="0">
                <a:solidFill>
                  <a:srgbClr val="000000"/>
                </a:solidFill>
                <a:latin typeface="Verdana" pitchFamily="34" charset="0"/>
                <a:ea typeface="ＭＳ Ｐゴシック"/>
              </a:rPr>
              <a:t>	3. Fiecare furnizor de servicii are propria lui lista de arbitrii (panelists). </a:t>
            </a:r>
          </a:p>
          <a:p>
            <a:pPr marL="609600" indent="-609600">
              <a:buFont typeface="Arial" pitchFamily="34" charset="0"/>
              <a:buNone/>
            </a:pPr>
            <a:r>
              <a:rPr lang="ro-RO" sz="1400" smtClean="0">
                <a:solidFill>
                  <a:srgbClr val="000000"/>
                </a:solidFill>
                <a:latin typeface="Verdana" pitchFamily="34" charset="0"/>
                <a:ea typeface="ＭＳ Ｐゴシック"/>
              </a:rPr>
              <a:t>	4. Beatrice Onica Jarka nominalizată pe trei liste de arbitrii din patru furnizori </a:t>
            </a:r>
          </a:p>
          <a:p>
            <a:pPr marL="609600" indent="-609600">
              <a:buFont typeface="Arial" pitchFamily="34" charset="0"/>
              <a:buNone/>
            </a:pPr>
            <a:endParaRPr lang="ro-RO" sz="1400" smtClean="0">
              <a:solidFill>
                <a:srgbClr val="000000"/>
              </a:solidFill>
              <a:latin typeface="Verdana" pitchFamily="34" charset="0"/>
              <a:ea typeface="ＭＳ Ｐゴシック"/>
            </a:endParaRPr>
          </a:p>
          <a:p>
            <a:pPr marL="609600" indent="-609600">
              <a:buFont typeface="Arial" pitchFamily="34" charset="0"/>
              <a:buNone/>
            </a:pPr>
            <a:r>
              <a:rPr lang="ro-RO" sz="1400" b="1" smtClean="0">
                <a:solidFill>
                  <a:srgbClr val="000000"/>
                </a:solidFill>
                <a:latin typeface="Verdana" pitchFamily="34" charset="0"/>
                <a:ea typeface="ＭＳ Ｐゴシック"/>
              </a:rPr>
              <a:t>VIII. Litigii care au implicat nume de domeniu .ro</a:t>
            </a:r>
          </a:p>
          <a:p>
            <a:pPr marL="609600" indent="-609600">
              <a:buFont typeface="Arial" pitchFamily="34" charset="0"/>
              <a:buNone/>
            </a:pPr>
            <a:endParaRPr lang="ro-RO" sz="1400" b="1" smtClean="0">
              <a:solidFill>
                <a:srgbClr val="000000"/>
              </a:solidFill>
              <a:latin typeface="Verdana" pitchFamily="34" charset="0"/>
              <a:ea typeface="ＭＳ Ｐゴシック"/>
            </a:endParaRPr>
          </a:p>
          <a:p>
            <a:pPr marL="609600" indent="-609600"/>
            <a:r>
              <a:rPr lang="ro-RO" sz="1400" smtClean="0">
                <a:solidFill>
                  <a:srgbClr val="000000"/>
                </a:solidFill>
                <a:latin typeface="Verdana" pitchFamily="34" charset="0"/>
                <a:ea typeface="ＭＳ Ｐゴシック"/>
              </a:rPr>
              <a:t>Conform statisticii OMPI aflată la adresa </a:t>
            </a:r>
            <a:r>
              <a:rPr lang="ro-RO" sz="1400" smtClean="0">
                <a:solidFill>
                  <a:srgbClr val="000000"/>
                </a:solidFill>
                <a:latin typeface="Verdana" pitchFamily="34" charset="0"/>
                <a:ea typeface="ＭＳ Ｐゴシック"/>
                <a:hlinkClick r:id="rId2"/>
              </a:rPr>
              <a:t>http://www.wipo.int/amc/en/domains/statistics/countries_a-z.jsp</a:t>
            </a:r>
            <a:r>
              <a:rPr lang="ro-RO" sz="1400" smtClean="0">
                <a:solidFill>
                  <a:srgbClr val="000000"/>
                </a:solidFill>
                <a:latin typeface="Verdana" pitchFamily="34" charset="0"/>
                <a:ea typeface="ＭＳ Ｐゴシック"/>
              </a:rPr>
              <a:t>, au fost până în prezent aproximativ 98 de cazuri în care Pârâtul sau Reclamantul a provenit din Romania</a:t>
            </a:r>
            <a:endParaRPr lang="en-US" sz="1400" smtClean="0">
              <a:solidFill>
                <a:srgbClr val="000000"/>
              </a:solidFill>
              <a:latin typeface="Verdana" pitchFamily="34" charset="0"/>
              <a:ea typeface="ＭＳ Ｐゴシック"/>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626" name="Rectangle 4"/>
          <p:cNvSpPr>
            <a:spLocks noChangeArrowheads="1"/>
          </p:cNvSpPr>
          <p:nvPr/>
        </p:nvSpPr>
        <p:spPr bwMode="gray">
          <a:xfrm>
            <a:off x="798513" y="679450"/>
            <a:ext cx="7720012" cy="5235575"/>
          </a:xfrm>
          <a:prstGeom prst="rect">
            <a:avLst/>
          </a:prstGeom>
          <a:noFill/>
          <a:ln w="9525">
            <a:noFill/>
            <a:miter lim="800000"/>
            <a:headEnd/>
            <a:tailEnd/>
          </a:ln>
        </p:spPr>
        <p:txBody>
          <a:bodyPr lIns="0" tIns="0" rIns="0" bIns="0" anchor="ctr"/>
          <a:lstStyle/>
          <a:p>
            <a:pPr defTabSz="801688"/>
            <a:r>
              <a:rPr lang="ro-RO" sz="1200" b="1">
                <a:solidFill>
                  <a:srgbClr val="000000"/>
                </a:solidFill>
                <a:latin typeface="Verdana" pitchFamily="34" charset="0"/>
              </a:rPr>
              <a:t>Cele mai cunoscute recente cazuri:</a:t>
            </a:r>
            <a:endParaRPr lang="ro-RO" sz="1200">
              <a:solidFill>
                <a:srgbClr val="000000"/>
              </a:solidFill>
              <a:latin typeface="Verdana" pitchFamily="34" charset="0"/>
            </a:endParaRPr>
          </a:p>
          <a:p>
            <a:pPr defTabSz="801688"/>
            <a:endParaRPr lang="ro-RO">
              <a:solidFill>
                <a:srgbClr val="000000"/>
              </a:solidFill>
            </a:endParaRPr>
          </a:p>
          <a:p>
            <a:pPr defTabSz="801688"/>
            <a:endParaRPr lang="ro-RO">
              <a:solidFill>
                <a:srgbClr val="000000"/>
              </a:solidFill>
            </a:endParaRPr>
          </a:p>
          <a:p>
            <a:pPr defTabSz="801688"/>
            <a:endParaRPr lang="ro-RO">
              <a:solidFill>
                <a:srgbClr val="000000"/>
              </a:solidFill>
            </a:endParaRPr>
          </a:p>
          <a:p>
            <a:pPr defTabSz="801688"/>
            <a:endParaRPr lang="ro-RO">
              <a:solidFill>
                <a:srgbClr val="000000"/>
              </a:solidFill>
            </a:endParaRPr>
          </a:p>
          <a:p>
            <a:pPr defTabSz="801688"/>
            <a:endParaRPr lang="ro-RO">
              <a:solidFill>
                <a:srgbClr val="000000"/>
              </a:solidFill>
            </a:endParaRPr>
          </a:p>
          <a:p>
            <a:pPr defTabSz="801688"/>
            <a:endParaRPr lang="ro-RO">
              <a:solidFill>
                <a:srgbClr val="000000"/>
              </a:solidFill>
            </a:endParaRPr>
          </a:p>
          <a:p>
            <a:pPr defTabSz="801688"/>
            <a:endParaRPr lang="ro-RO">
              <a:solidFill>
                <a:srgbClr val="000000"/>
              </a:solidFill>
            </a:endParaRPr>
          </a:p>
          <a:p>
            <a:pPr defTabSz="801688"/>
            <a:endParaRPr lang="ro-RO">
              <a:solidFill>
                <a:srgbClr val="000000"/>
              </a:solidFill>
            </a:endParaRPr>
          </a:p>
          <a:p>
            <a:pPr defTabSz="801688"/>
            <a:endParaRPr lang="ro-RO">
              <a:solidFill>
                <a:srgbClr val="000000"/>
              </a:solidFill>
            </a:endParaRPr>
          </a:p>
          <a:p>
            <a:pPr defTabSz="801688"/>
            <a:endParaRPr lang="ro-RO">
              <a:solidFill>
                <a:srgbClr val="000000"/>
              </a:solidFill>
            </a:endParaRPr>
          </a:p>
          <a:p>
            <a:pPr defTabSz="801688"/>
            <a:endParaRPr lang="ro-RO">
              <a:solidFill>
                <a:srgbClr val="000000"/>
              </a:solidFill>
            </a:endParaRPr>
          </a:p>
          <a:p>
            <a:pPr defTabSz="801688"/>
            <a:endParaRPr lang="ro-RO">
              <a:solidFill>
                <a:srgbClr val="000000"/>
              </a:solidFill>
            </a:endParaRPr>
          </a:p>
          <a:p>
            <a:pPr defTabSz="801688"/>
            <a:endParaRPr lang="ro-RO">
              <a:solidFill>
                <a:srgbClr val="000000"/>
              </a:solidFill>
            </a:endParaRPr>
          </a:p>
          <a:p>
            <a:pPr defTabSz="801688"/>
            <a:endParaRPr lang="ro-RO">
              <a:solidFill>
                <a:srgbClr val="000000"/>
              </a:solidFill>
            </a:endParaRPr>
          </a:p>
          <a:p>
            <a:pPr defTabSz="801688"/>
            <a:endParaRPr lang="ro-RO">
              <a:solidFill>
                <a:srgbClr val="000000"/>
              </a:solidFill>
            </a:endParaRPr>
          </a:p>
          <a:p>
            <a:pPr defTabSz="801688"/>
            <a:endParaRPr lang="ro-RO">
              <a:solidFill>
                <a:srgbClr val="000000"/>
              </a:solidFill>
            </a:endParaRPr>
          </a:p>
          <a:p>
            <a:pPr defTabSz="801688"/>
            <a:endParaRPr lang="ro-RO">
              <a:solidFill>
                <a:srgbClr val="000000"/>
              </a:solidFill>
            </a:endParaRPr>
          </a:p>
          <a:p>
            <a:pPr defTabSz="801688"/>
            <a:endParaRPr lang="en-US"/>
          </a:p>
        </p:txBody>
      </p:sp>
      <p:pic>
        <p:nvPicPr>
          <p:cNvPr id="26669" name="Picture 45"/>
          <p:cNvPicPr>
            <a:picLocks noChangeAspect="1" noChangeArrowheads="1"/>
          </p:cNvPicPr>
          <p:nvPr/>
        </p:nvPicPr>
        <p:blipFill>
          <a:blip r:embed="rId2"/>
          <a:srcRect/>
          <a:stretch>
            <a:fillRect/>
          </a:stretch>
        </p:blipFill>
        <p:spPr bwMode="auto">
          <a:xfrm>
            <a:off x="7666038" y="6181725"/>
            <a:ext cx="1268412" cy="561975"/>
          </a:xfrm>
          <a:prstGeom prst="rect">
            <a:avLst/>
          </a:prstGeom>
          <a:noFill/>
          <a:ln w="9525">
            <a:noFill/>
            <a:miter lim="800000"/>
            <a:headEnd/>
            <a:tailEnd/>
          </a:ln>
        </p:spPr>
      </p:pic>
      <p:graphicFrame>
        <p:nvGraphicFramePr>
          <p:cNvPr id="73631" name="Group 1951"/>
          <p:cNvGraphicFramePr>
            <a:graphicFrameLocks noGrp="1"/>
          </p:cNvGraphicFramePr>
          <p:nvPr/>
        </p:nvGraphicFramePr>
        <p:xfrm>
          <a:off x="1333500" y="1063625"/>
          <a:ext cx="6153150" cy="4965700"/>
        </p:xfrm>
        <a:graphic>
          <a:graphicData uri="http://schemas.openxmlformats.org/drawingml/2006/table">
            <a:tbl>
              <a:tblPr/>
              <a:tblGrid>
                <a:gridCol w="1276350"/>
                <a:gridCol w="1219200"/>
                <a:gridCol w="1219200"/>
                <a:gridCol w="1219200"/>
                <a:gridCol w="1219200"/>
              </a:tblGrid>
              <a:tr h="393700">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200" b="1" i="0" u="none" strike="noStrike" cap="none" normalizeH="0" baseline="0" smtClean="0">
                          <a:ln>
                            <a:noFill/>
                          </a:ln>
                          <a:solidFill>
                            <a:srgbClr val="000000"/>
                          </a:solidFill>
                          <a:effectLst/>
                          <a:latin typeface="Verdana" pitchFamily="34" charset="0"/>
                          <a:ea typeface="ＭＳ Ｐゴシック"/>
                          <a:cs typeface="Times New Roman" pitchFamily="18" charset="0"/>
                        </a:rPr>
                        <a:t>NUMAR DE CAZ</a:t>
                      </a:r>
                      <a:r>
                        <a:rPr kumimoji="0" lang="ro-RO" sz="1200" b="1" i="0" u="none" strike="noStrike" cap="none" normalizeH="0" baseline="0" smtClean="0">
                          <a:ln>
                            <a:noFill/>
                          </a:ln>
                          <a:solidFill>
                            <a:srgbClr val="000000"/>
                          </a:solidFill>
                          <a:effectLst/>
                          <a:latin typeface="Verdana" pitchFamily="34" charset="0"/>
                          <a:ea typeface="ＭＳ Ｐゴシック"/>
                          <a:cs typeface="Times New Roman" pitchFamily="18" charset="0"/>
                        </a:rPr>
                        <a:t>  </a:t>
                      </a:r>
                      <a:endParaRPr kumimoji="0" lang="en-US" sz="1200" b="1" i="0" u="none" strike="noStrike" cap="none" normalizeH="0" baseline="0" smtClean="0">
                        <a:ln>
                          <a:noFill/>
                        </a:ln>
                        <a:solidFill>
                          <a:srgbClr val="000000"/>
                        </a:solidFill>
                        <a:effectLst/>
                        <a:latin typeface="Verdana" pitchFamily="34" charset="0"/>
                        <a:ea typeface="ＭＳ Ｐゴシック"/>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200" b="1" i="0" u="none" strike="noStrike" cap="none" normalizeH="0" baseline="0" smtClean="0">
                          <a:ln>
                            <a:noFill/>
                          </a:ln>
                          <a:solidFill>
                            <a:srgbClr val="000000"/>
                          </a:solidFill>
                          <a:effectLst/>
                          <a:latin typeface="Verdana" pitchFamily="34" charset="0"/>
                          <a:ea typeface="ＭＳ Ｐゴシック"/>
                          <a:cs typeface="Times New Roman" pitchFamily="18" charset="0"/>
                        </a:rPr>
                        <a:t>RECLAMAN</a:t>
                      </a:r>
                      <a:r>
                        <a:rPr kumimoji="0" lang="ro-RO" sz="1200" b="1" i="0" u="none" strike="noStrike" cap="none" normalizeH="0" baseline="0" smtClean="0">
                          <a:ln>
                            <a:noFill/>
                          </a:ln>
                          <a:solidFill>
                            <a:srgbClr val="000000"/>
                          </a:solidFill>
                          <a:effectLst/>
                          <a:latin typeface="Verdana" pitchFamily="34" charset="0"/>
                          <a:ea typeface="ＭＳ Ｐゴシック"/>
                          <a:cs typeface="Times New Roman" pitchFamily="18" charset="0"/>
                        </a:rPr>
                        <a:t>T</a:t>
                      </a:r>
                      <a:endParaRPr kumimoji="0" lang="en-US" sz="1200" b="1" i="0" u="none" strike="noStrike" cap="none" normalizeH="0" baseline="0" smtClean="0">
                        <a:ln>
                          <a:noFill/>
                        </a:ln>
                        <a:solidFill>
                          <a:srgbClr val="000000"/>
                        </a:solidFill>
                        <a:effectLst/>
                        <a:latin typeface="Verdana" pitchFamily="34" charset="0"/>
                        <a:ea typeface="ＭＳ Ｐゴシック"/>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200" b="1" i="0" u="none" strike="noStrike" cap="none" normalizeH="0" baseline="0" smtClean="0">
                          <a:ln>
                            <a:noFill/>
                          </a:ln>
                          <a:solidFill>
                            <a:srgbClr val="000000"/>
                          </a:solidFill>
                          <a:effectLst/>
                          <a:latin typeface="Verdana" pitchFamily="34" charset="0"/>
                          <a:ea typeface="ＭＳ Ｐゴシック"/>
                          <a:cs typeface="Times New Roman" pitchFamily="18" charset="0"/>
                        </a:rPr>
                        <a:t>PÂRÂT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200" b="1" i="0" u="none" strike="noStrike" cap="none" normalizeH="0" baseline="0" smtClean="0">
                          <a:ln>
                            <a:noFill/>
                          </a:ln>
                          <a:solidFill>
                            <a:srgbClr val="000000"/>
                          </a:solidFill>
                          <a:effectLst/>
                          <a:latin typeface="Verdana" pitchFamily="34" charset="0"/>
                          <a:ea typeface="ＭＳ Ｐゴシック"/>
                          <a:cs typeface="Times New Roman" pitchFamily="18" charset="0"/>
                        </a:rPr>
                        <a:t>NUME DE DOMENIU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200" b="1" i="0" u="none" strike="noStrike" cap="none" normalizeH="0" baseline="0" smtClean="0">
                          <a:ln>
                            <a:noFill/>
                          </a:ln>
                          <a:solidFill>
                            <a:srgbClr val="000000"/>
                          </a:solidFill>
                          <a:effectLst/>
                          <a:latin typeface="Verdana" pitchFamily="34" charset="0"/>
                          <a:ea typeface="ＭＳ Ｐゴシック"/>
                          <a:cs typeface="Times New Roman" pitchFamily="18" charset="0"/>
                        </a:rPr>
                        <a:t>DECIZIE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6763">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hlinkClick r:id="rId3"/>
                        </a:rPr>
                        <a:t>DRO2008-0001</a:t>
                      </a: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t> (HTML)</a:t>
                      </a:r>
                      <a:b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b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hlinkClick r:id="rId4"/>
                        </a:rPr>
                        <a:t>DRO2008-0001</a:t>
                      </a:r>
                      <a:r>
                        <a:rPr kumimoji="0" lang="ro-RO" sz="1000" b="0" i="0" u="none" strike="noStrike" cap="none" normalizeH="0" baseline="0" smtClean="0">
                          <a:ln>
                            <a:noFill/>
                          </a:ln>
                          <a:solidFill>
                            <a:srgbClr val="000000"/>
                          </a:solidFill>
                          <a:effectLst/>
                          <a:latin typeface="Verdana" pitchFamily="34" charset="0"/>
                          <a:ea typeface="ＭＳ Ｐゴシック"/>
                          <a:cs typeface="ＭＳ Ｐゴシック"/>
                        </a:rPr>
                        <a:t> </a:t>
                      </a: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t>(Word)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t>S.C. Alphyra Romania S.A.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t>S.C. Redpoint Software Impex S.R.L.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t>payzone.ro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t>Respins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400">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hlinkClick r:id="rId5"/>
                        </a:rPr>
                        <a:t>DRO2008-0005</a:t>
                      </a: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t> (HTML)</a:t>
                      </a:r>
                      <a:b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b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hlinkClick r:id="rId6"/>
                        </a:rPr>
                        <a:t>DRO2008-0005</a:t>
                      </a: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t> (Word)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t>Samsung Electronics Col. Ltd.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t>Selim Civelek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t>samsung.ro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t>Transfer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400">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t>DRO2008-0006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t>COMPAGNIE GERVAIS DANONE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ro-RO" sz="1000" b="0" i="0" u="none" strike="noStrike" cap="none" normalizeH="0" baseline="0" smtClean="0">
                          <a:ln>
                            <a:noFill/>
                          </a:ln>
                          <a:solidFill>
                            <a:srgbClr val="000000"/>
                          </a:solidFill>
                          <a:effectLst/>
                          <a:latin typeface="Verdana" pitchFamily="34" charset="0"/>
                          <a:ea typeface="ＭＳ Ｐゴシック"/>
                          <a:cs typeface="ＭＳ Ｐゴシック"/>
                        </a:rPr>
                        <a:t>     -</a:t>
                      </a:r>
                      <a:endPar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t>danone.ro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ＭＳ Ｐゴシック"/>
                        </a:rPr>
                        <a:t>Terminat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400">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DRO2008-0007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Adobe Systems Incorporated (“Adobe”)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ro-RO"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      -</a:t>
                      </a:r>
                      <a:endPar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adobe.ro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Terminat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400">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DRO2008-0008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Samsung Electronics Co., Ltd.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ro-RO"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    -</a:t>
                      </a:r>
                      <a:endPar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samsungmobile.ro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Terminat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400">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DRO2008-0015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ACCOR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ro-RO"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    -</a:t>
                      </a:r>
                      <a:endPar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etaphotel.ro</a:t>
                      </a:r>
                      <a:b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b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hotelformule1.ro</a:t>
                      </a:r>
                      <a:b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b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ibishotel.ro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Terminat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400">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hlinkClick r:id="rId7"/>
                        </a:rPr>
                        <a:t>DRO2008-0012</a:t>
                      </a: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 (HTML)</a:t>
                      </a:r>
                      <a:b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b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hlinkClick r:id="rId8"/>
                        </a:rPr>
                        <a:t>DRO2008-0012</a:t>
                      </a: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 (Word)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Burger King Corporation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SC Burger King S.R.L. / Burger King S.R.L. (Romania)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burger-king.ro</a:t>
                      </a:r>
                      <a:b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b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burgerking.ro</a:t>
                      </a:r>
                      <a:b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b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whopper.ro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pitchFamily="34" charset="0"/>
                        <a:buNone/>
                        <a:tabLst/>
                      </a:pPr>
                      <a:r>
                        <a:rPr kumimoji="0" lang="en-US" sz="1000" b="0" i="0" u="none" strike="noStrike" cap="none" normalizeH="0" baseline="0" smtClean="0">
                          <a:ln>
                            <a:noFill/>
                          </a:ln>
                          <a:solidFill>
                            <a:srgbClr val="000000"/>
                          </a:solidFill>
                          <a:effectLst/>
                          <a:latin typeface="Verdana" pitchFamily="34" charset="0"/>
                          <a:ea typeface="ＭＳ Ｐゴシック"/>
                          <a:cs typeface="Times New Roman" pitchFamily="18" charset="0"/>
                        </a:rPr>
                        <a:t>Transfer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pt0000002">
  <a:themeElements>
    <a:clrScheme name="Brugerdefineret 6">
      <a:dk1>
        <a:srgbClr val="FFFCF9"/>
      </a:dk1>
      <a:lt1>
        <a:sysClr val="window" lastClr="FFFFFF"/>
      </a:lt1>
      <a:dk2>
        <a:srgbClr val="D7D8D9"/>
      </a:dk2>
      <a:lt2>
        <a:srgbClr val="FFFFFF"/>
      </a:lt2>
      <a:accent1>
        <a:srgbClr val="E6E6E6"/>
      </a:accent1>
      <a:accent2>
        <a:srgbClr val="F9AF18"/>
      </a:accent2>
      <a:accent3>
        <a:srgbClr val="78C5DD"/>
      </a:accent3>
      <a:accent4>
        <a:srgbClr val="0081BE"/>
      </a:accent4>
      <a:accent5>
        <a:srgbClr val="FAB900"/>
      </a:accent5>
      <a:accent6>
        <a:srgbClr val="E7711C"/>
      </a:accent6>
      <a:hlink>
        <a:srgbClr val="7EB220"/>
      </a:hlink>
      <a:folHlink>
        <a:srgbClr val="7EB2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Kontortema">
  <a:themeElements>
    <a:clrScheme name="Brugerdefineret 6">
      <a:dk1>
        <a:srgbClr val="FFFCF9"/>
      </a:dk1>
      <a:lt1>
        <a:sysClr val="window" lastClr="FFFFFF"/>
      </a:lt1>
      <a:dk2>
        <a:srgbClr val="D7D8D9"/>
      </a:dk2>
      <a:lt2>
        <a:srgbClr val="FFFFFF"/>
      </a:lt2>
      <a:accent1>
        <a:srgbClr val="E6E6E6"/>
      </a:accent1>
      <a:accent2>
        <a:srgbClr val="F9AF18"/>
      </a:accent2>
      <a:accent3>
        <a:srgbClr val="78C5DD"/>
      </a:accent3>
      <a:accent4>
        <a:srgbClr val="0081BE"/>
      </a:accent4>
      <a:accent5>
        <a:srgbClr val="FAB900"/>
      </a:accent5>
      <a:accent6>
        <a:srgbClr val="E7711C"/>
      </a:accent6>
      <a:hlink>
        <a:srgbClr val="7EB220"/>
      </a:hlink>
      <a:folHlink>
        <a:srgbClr val="7EB2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1701</Words>
  <Application>Microsoft Office PowerPoint</Application>
  <PresentationFormat>On-screen Show (4:3)</PresentationFormat>
  <Paragraphs>216</Paragraphs>
  <Slides>17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Arial</vt:lpstr>
      <vt:lpstr>ＭＳ Ｐゴシック</vt:lpstr>
      <vt:lpstr>Arial Narrow</vt:lpstr>
      <vt:lpstr>Calibri</vt:lpstr>
      <vt:lpstr>Verdana</vt:lpstr>
      <vt:lpstr>Times New Roman</vt:lpstr>
      <vt:lpstr>Wingdings</vt:lpstr>
      <vt:lpstr>Ppt0000002</vt:lpstr>
      <vt:lpstr>1_Kontortema</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Olivian BREDA</cp:lastModifiedBy>
  <cp:revision>1</cp:revision>
  <dcterms:modified xsi:type="dcterms:W3CDTF">2010-06-12T05:45:56Z</dcterms:modified>
</cp:coreProperties>
</file>