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10 </a:t>
            </a:r>
            <a:r>
              <a:rPr lang="it-IT" b="1" dirty="0" smtClean="0"/>
              <a:t>advice for link building</a:t>
            </a:r>
            <a:endParaRPr lang="en-US" dirty="0"/>
          </a:p>
        </p:txBody>
      </p:sp>
      <p:pic>
        <p:nvPicPr>
          <p:cNvPr id="4" name="Picture 2" descr="C:\Users\Tudor\Desktop\Clienti Republika\_MG_68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00"/>
            <a:ext cx="10191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62418" y="5906869"/>
            <a:ext cx="3731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Tudor </a:t>
            </a:r>
            <a:r>
              <a:rPr lang="en-US" dirty="0" err="1" smtClean="0"/>
              <a:t>Totolici</a:t>
            </a:r>
            <a:r>
              <a:rPr lang="en-US" dirty="0" smtClean="0"/>
              <a:t> – http://tudortotolici.ro</a:t>
            </a:r>
          </a:p>
          <a:p>
            <a:r>
              <a:rPr lang="en-US" dirty="0" err="1" smtClean="0"/>
              <a:t>Lumea</a:t>
            </a:r>
            <a:r>
              <a:rPr lang="en-US" dirty="0" smtClean="0"/>
              <a:t> SEO PPC – 24 </a:t>
            </a:r>
            <a:r>
              <a:rPr lang="en-US" dirty="0" err="1" smtClean="0"/>
              <a:t>iulie</a:t>
            </a:r>
            <a:r>
              <a:rPr lang="en-US" dirty="0" smtClean="0"/>
              <a:t>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Plan, plan &amp; plan again</a:t>
            </a:r>
            <a:br>
              <a:rPr lang="it-IT" b="1" dirty="0" smtClean="0"/>
            </a:br>
            <a:r>
              <a:rPr lang="it-IT" b="1" dirty="0" smtClean="0"/>
              <a:t>Organize &amp; </a:t>
            </a:r>
            <a:r>
              <a:rPr lang="it-IT" b="1" dirty="0" smtClean="0"/>
              <a:t>Prioratize</a:t>
            </a:r>
            <a:br>
              <a:rPr lang="it-IT" b="1" dirty="0" smtClean="0"/>
            </a:br>
            <a:r>
              <a:rPr lang="it-IT" b="1" dirty="0" smtClean="0"/>
              <a:t>And be really, really patient</a:t>
            </a:r>
            <a:endParaRPr lang="en-US" dirty="0"/>
          </a:p>
        </p:txBody>
      </p:sp>
      <p:pic>
        <p:nvPicPr>
          <p:cNvPr id="3" name="Picture 2" descr="C:\Users\Tudor\Desktop\Clienti Republika\_MG_68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00"/>
            <a:ext cx="10191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2418" y="5906869"/>
            <a:ext cx="3731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Tudor </a:t>
            </a:r>
            <a:r>
              <a:rPr lang="en-US" dirty="0" err="1" smtClean="0"/>
              <a:t>Totolici</a:t>
            </a:r>
            <a:r>
              <a:rPr lang="en-US" dirty="0" smtClean="0"/>
              <a:t> – http://tudortotolici.ro</a:t>
            </a:r>
          </a:p>
          <a:p>
            <a:r>
              <a:rPr lang="en-US" dirty="0" err="1" smtClean="0"/>
              <a:t>Lumea</a:t>
            </a:r>
            <a:r>
              <a:rPr lang="en-US" dirty="0" smtClean="0"/>
              <a:t> SEO PPC – 24 </a:t>
            </a:r>
            <a:r>
              <a:rPr lang="en-US" dirty="0" err="1" smtClean="0"/>
              <a:t>iulie</a:t>
            </a:r>
            <a:r>
              <a:rPr lang="en-US" dirty="0" smtClean="0"/>
              <a:t>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Thank you!</a:t>
            </a:r>
            <a:br>
              <a:rPr lang="it-IT" b="1" dirty="0" smtClean="0"/>
            </a:br>
            <a:r>
              <a:rPr lang="it-IT" b="1" smtClean="0"/>
              <a:t>And have a nice weekend </a:t>
            </a:r>
            <a:r>
              <a:rPr lang="it-IT" b="1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3" name="Picture 2" descr="C:\Users\Tudor\Desktop\Clienti Republika\_MG_68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00"/>
            <a:ext cx="10191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2418" y="5906869"/>
            <a:ext cx="3731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Tudor </a:t>
            </a:r>
            <a:r>
              <a:rPr lang="en-US" dirty="0" err="1" smtClean="0"/>
              <a:t>Totolici</a:t>
            </a:r>
            <a:r>
              <a:rPr lang="en-US" dirty="0" smtClean="0"/>
              <a:t> – http://tudortotolici.ro</a:t>
            </a:r>
          </a:p>
          <a:p>
            <a:r>
              <a:rPr lang="en-US" dirty="0" err="1" smtClean="0"/>
              <a:t>Lumea</a:t>
            </a:r>
            <a:r>
              <a:rPr lang="en-US" dirty="0" smtClean="0"/>
              <a:t> SEO PPC – 24 </a:t>
            </a:r>
            <a:r>
              <a:rPr lang="en-US" dirty="0" err="1" smtClean="0"/>
              <a:t>iulie</a:t>
            </a:r>
            <a:r>
              <a:rPr lang="en-US" dirty="0" smtClean="0"/>
              <a:t>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10 advice for link building</vt:lpstr>
      <vt:lpstr>Plan, plan &amp; plan again Organize &amp; Prioratize And be really, really patient</vt:lpstr>
      <vt:lpstr>Thank you! And have a nice weekend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sfaturi legate de dezvoltarea retelei de linkuri</dc:title>
  <dc:creator>Tudor</dc:creator>
  <cp:lastModifiedBy>Tudor</cp:lastModifiedBy>
  <cp:revision>26</cp:revision>
  <dcterms:created xsi:type="dcterms:W3CDTF">2006-08-16T00:00:00Z</dcterms:created>
  <dcterms:modified xsi:type="dcterms:W3CDTF">2010-07-23T14:02:25Z</dcterms:modified>
</cp:coreProperties>
</file>