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6" r:id="rId4"/>
    <p:sldId id="366" r:id="rId5"/>
    <p:sldId id="367" r:id="rId6"/>
    <p:sldId id="369" r:id="rId7"/>
    <p:sldId id="368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20" r:id="rId20"/>
    <p:sldId id="381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67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 autoAdjust="0"/>
    <p:restoredTop sz="94626" autoAdjust="0"/>
  </p:normalViewPr>
  <p:slideViewPr>
    <p:cSldViewPr>
      <p:cViewPr>
        <p:scale>
          <a:sx n="90" d="100"/>
          <a:sy n="90" d="100"/>
        </p:scale>
        <p:origin x="-61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2ACBA2E-BCA5-48E8-805D-CE6CF8A27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D979A1-6669-4DA3-B6CA-835038A373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D8FE0E-29A0-40C1-AD16-134A55117440}" type="slidenum">
              <a:rPr lang="en-GB" smtClean="0">
                <a:latin typeface="Arial" pitchFamily="34" charset="0"/>
              </a:rPr>
              <a:pPr>
                <a:defRPr/>
              </a:pPr>
              <a:t>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B180C-5779-4DAD-9395-859FCA67D893}" type="slidenum">
              <a:rPr lang="en-GB" smtClean="0">
                <a:latin typeface="Arial" pitchFamily="34" charset="0"/>
              </a:rPr>
              <a:pPr>
                <a:defRPr/>
              </a:pPr>
              <a:t>10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EF3E7-8216-4047-9FD1-CE4F69DE88AF}" type="slidenum">
              <a:rPr lang="en-GB" smtClean="0">
                <a:latin typeface="Arial" pitchFamily="34" charset="0"/>
              </a:rPr>
              <a:pPr>
                <a:defRPr/>
              </a:pPr>
              <a:t>11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93132B-73D1-4C99-931E-250DE25466FD}" type="slidenum">
              <a:rPr lang="en-GB" smtClean="0">
                <a:latin typeface="Arial" pitchFamily="34" charset="0"/>
              </a:rPr>
              <a:pPr>
                <a:defRPr/>
              </a:pPr>
              <a:t>12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22060-39B2-4B2C-B5F6-ACB0793E4EF6}" type="slidenum">
              <a:rPr lang="en-GB" smtClean="0">
                <a:latin typeface="Arial" pitchFamily="34" charset="0"/>
              </a:rPr>
              <a:pPr>
                <a:defRPr/>
              </a:pPr>
              <a:t>13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F43C4F-DFBE-49CA-B670-2AEB9D849C2B}" type="slidenum">
              <a:rPr lang="en-GB" smtClean="0">
                <a:latin typeface="Arial" pitchFamily="34" charset="0"/>
              </a:rPr>
              <a:pPr>
                <a:defRPr/>
              </a:pPr>
              <a:t>14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E6EFE8-5BBD-48C0-A047-BA36ABC0CAC2}" type="slidenum">
              <a:rPr lang="en-GB" smtClean="0">
                <a:latin typeface="Arial" pitchFamily="34" charset="0"/>
              </a:rPr>
              <a:pPr>
                <a:defRPr/>
              </a:pPr>
              <a:t>15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9A77F6-A571-48A4-8A9D-A8D1C0DD3FD5}" type="slidenum">
              <a:rPr lang="en-GB" smtClean="0">
                <a:latin typeface="Arial" pitchFamily="34" charset="0"/>
              </a:rPr>
              <a:pPr>
                <a:defRPr/>
              </a:pPr>
              <a:t>16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CD4CF-35E9-4152-B370-2EB5C2D8A910}" type="slidenum">
              <a:rPr lang="en-GB" smtClean="0">
                <a:latin typeface="Arial" pitchFamily="34" charset="0"/>
              </a:rPr>
              <a:pPr>
                <a:defRPr/>
              </a:pPr>
              <a:t>17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08612-5B12-45DD-AAB8-137D097EC403}" type="slidenum">
              <a:rPr lang="en-GB" smtClean="0">
                <a:latin typeface="Arial" pitchFamily="34" charset="0"/>
              </a:rPr>
              <a:pPr>
                <a:defRPr/>
              </a:pPr>
              <a:t>18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805FCD-6688-45C6-B1D4-A811D1093358}" type="slidenum">
              <a:rPr lang="en-GB" smtClean="0">
                <a:latin typeface="Arial" pitchFamily="34" charset="0"/>
              </a:rPr>
              <a:pPr>
                <a:defRPr/>
              </a:pPr>
              <a:t>19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DF49CF-EF98-498A-81C0-368C0BA9B2AD}" type="slidenum">
              <a:rPr lang="en-GB" smtClean="0">
                <a:latin typeface="Arial" pitchFamily="34" charset="0"/>
              </a:rPr>
              <a:pPr>
                <a:defRPr/>
              </a:pPr>
              <a:t>2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27581-B2EC-43FA-9EDF-4542A3E7BE38}" type="slidenum">
              <a:rPr lang="en-GB" smtClean="0">
                <a:latin typeface="Arial" pitchFamily="34" charset="0"/>
              </a:rPr>
              <a:pPr>
                <a:defRPr/>
              </a:pPr>
              <a:t>20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95E9E-225A-493C-86B0-9889AA373689}" type="slidenum">
              <a:rPr lang="en-GB" smtClean="0">
                <a:latin typeface="Arial" pitchFamily="34" charset="0"/>
              </a:rPr>
              <a:pPr>
                <a:defRPr/>
              </a:pPr>
              <a:t>3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07887-5339-4F81-8B33-556F9E1CA47D}" type="slidenum">
              <a:rPr lang="en-GB" smtClean="0">
                <a:latin typeface="Arial" pitchFamily="34" charset="0"/>
              </a:rPr>
              <a:pPr>
                <a:defRPr/>
              </a:pPr>
              <a:t>4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2F1016-4CEA-43B2-A917-8A149A8B132E}" type="slidenum">
              <a:rPr lang="en-GB" smtClean="0">
                <a:latin typeface="Arial" pitchFamily="34" charset="0"/>
              </a:rPr>
              <a:pPr>
                <a:defRPr/>
              </a:pPr>
              <a:t>5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E4FFF0-8FB8-4282-AB6B-0ACB292DF03A}" type="slidenum">
              <a:rPr lang="en-GB" smtClean="0">
                <a:latin typeface="Arial" pitchFamily="34" charset="0"/>
              </a:rPr>
              <a:pPr>
                <a:defRPr/>
              </a:pPr>
              <a:t>6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397FEF-8B34-4F87-9F2A-8F11C4A41530}" type="slidenum">
              <a:rPr lang="en-GB" smtClean="0">
                <a:latin typeface="Arial" pitchFamily="34" charset="0"/>
              </a:rPr>
              <a:pPr>
                <a:defRPr/>
              </a:pPr>
              <a:t>7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3E5EE-EE5D-4359-B0F8-01556352E8BA}" type="slidenum">
              <a:rPr lang="en-GB" smtClean="0">
                <a:latin typeface="Arial" pitchFamily="34" charset="0"/>
              </a:rPr>
              <a:pPr>
                <a:defRPr/>
              </a:pPr>
              <a:t>8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495AD-762C-484C-AB71-B1E36B17B07D}" type="slidenum">
              <a:rPr lang="en-GB" smtClean="0">
                <a:latin typeface="Arial" pitchFamily="34" charset="0"/>
              </a:rPr>
              <a:pPr>
                <a:defRPr/>
              </a:pPr>
              <a:t>9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DB5D-DDB5-4513-8256-D45F88B95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A4E4-02DD-4421-AE9C-C49FCF84C9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FF8B-2A85-4F68-8FA7-2AF16692D1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BA33D-BA36-4382-A6D0-3DD75051C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DD73-AD4E-4311-8133-C8116C96E9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40999-32DA-4259-8E62-24FDEF6191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3DE5-90C3-41B4-B17D-1C132F97A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9EE8-4B5C-4B4F-9FB2-AF96DDED5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59BD0-6AF0-4783-8597-2D2A3474D8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6DFF1-20EA-44D2-ACCC-EDDBED2FA9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CB9D-BA3E-4EEB-83DE-5B1C754A0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E240F56-9E11-4B0D-84BE-F26233D434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9.pn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1.png"/><Relationship Id="rId5" Type="http://schemas.openxmlformats.org/officeDocument/2006/relationships/image" Target="../media/image28.png"/><Relationship Id="rId10" Type="http://schemas.openxmlformats.org/officeDocument/2006/relationships/image" Target="../media/image40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3.png"/><Relationship Id="rId5" Type="http://schemas.openxmlformats.org/officeDocument/2006/relationships/image" Target="../media/image28.png"/><Relationship Id="rId10" Type="http://schemas.openxmlformats.org/officeDocument/2006/relationships/image" Target="../media/image42.jpe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5.png"/><Relationship Id="rId5" Type="http://schemas.openxmlformats.org/officeDocument/2006/relationships/image" Target="../media/image28.png"/><Relationship Id="rId10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7.png"/><Relationship Id="rId5" Type="http://schemas.openxmlformats.org/officeDocument/2006/relationships/image" Target="../media/image28.png"/><Relationship Id="rId10" Type="http://schemas.openxmlformats.org/officeDocument/2006/relationships/image" Target="../media/image46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9.png"/><Relationship Id="rId5" Type="http://schemas.openxmlformats.org/officeDocument/2006/relationships/image" Target="../media/image28.png"/><Relationship Id="rId10" Type="http://schemas.openxmlformats.org/officeDocument/2006/relationships/image" Target="../media/image48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51.png"/><Relationship Id="rId5" Type="http://schemas.openxmlformats.org/officeDocument/2006/relationships/image" Target="../media/image28.png"/><Relationship Id="rId10" Type="http://schemas.openxmlformats.org/officeDocument/2006/relationships/image" Target="../media/image50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5.pn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28750"/>
            <a:ext cx="9144000" cy="1643063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9E1C1F"/>
                </a:solidFill>
              </a:rPr>
              <a:t>Cristian Ignat</a:t>
            </a:r>
            <a:r>
              <a:rPr lang="ro-RO" sz="3200" b="1" smtClean="0">
                <a:solidFill>
                  <a:srgbClr val="9E1C1F"/>
                </a:solidFill>
                <a:latin typeface="StoneSansSemiITC TT"/>
              </a:rPr>
              <a:t/>
            </a:r>
            <a:br>
              <a:rPr lang="ro-RO" sz="3200" b="1" smtClean="0">
                <a:solidFill>
                  <a:srgbClr val="9E1C1F"/>
                </a:solidFill>
                <a:latin typeface="StoneSansSemiITC TT"/>
              </a:rPr>
            </a:br>
            <a:r>
              <a:rPr lang="ro-RO" sz="2400" b="1" smtClean="0">
                <a:solidFill>
                  <a:srgbClr val="676768"/>
                </a:solidFill>
              </a:rPr>
              <a:t/>
            </a:r>
            <a:br>
              <a:rPr lang="ro-RO" sz="2400" b="1" smtClean="0">
                <a:solidFill>
                  <a:srgbClr val="676768"/>
                </a:solidFill>
              </a:rPr>
            </a:br>
            <a:r>
              <a:rPr lang="en-GB" sz="2400" b="1" smtClean="0">
                <a:solidFill>
                  <a:srgbClr val="676768"/>
                </a:solidFill>
              </a:rPr>
              <a:t>Prezentare realizat</a:t>
            </a:r>
            <a:r>
              <a:rPr lang="ro-RO" sz="2400" b="1" smtClean="0">
                <a:solidFill>
                  <a:srgbClr val="676768"/>
                </a:solidFill>
              </a:rPr>
              <a:t>ă</a:t>
            </a:r>
            <a:r>
              <a:rPr lang="en-GB" sz="2400" b="1" smtClean="0">
                <a:solidFill>
                  <a:srgbClr val="676768"/>
                </a:solidFill>
              </a:rPr>
              <a:t> pentru:</a:t>
            </a:r>
            <a:endParaRPr lang="en-GB" sz="2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4357688"/>
            <a:ext cx="914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Cum s</a:t>
            </a:r>
            <a:r>
              <a:rPr lang="ro-RO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ă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pierzi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bani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ro-RO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ș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poten</a:t>
            </a:r>
            <a:r>
              <a:rPr lang="ro-RO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iali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clien</a:t>
            </a:r>
            <a:r>
              <a:rPr lang="ro-RO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i</a:t>
            </a:r>
            <a:endParaRPr lang="en-US" sz="2400" b="1" kern="0" dirty="0">
              <a:solidFill>
                <a:srgbClr val="676768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folosind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Adwords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pe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acela</a:t>
            </a:r>
            <a:r>
              <a:rPr lang="ro-RO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ș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 con</a:t>
            </a:r>
            <a:r>
              <a:rPr lang="ro-RO" sz="2400" b="1" kern="0" dirty="0">
                <a:solidFill>
                  <a:srgbClr val="676768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US" sz="2400" b="1" kern="0" dirty="0" err="1">
                <a:solidFill>
                  <a:srgbClr val="676768"/>
                </a:solidFill>
                <a:latin typeface="+mj-lt"/>
                <a:ea typeface="+mj-ea"/>
                <a:cs typeface="+mj-cs"/>
              </a:rPr>
              <a:t>inut</a:t>
            </a:r>
            <a:endParaRPr lang="en-GB" sz="2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3214688"/>
            <a:ext cx="4733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</a:t>
            </a:r>
            <a:r>
              <a:rPr lang="ro-RO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4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1268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88" y="1285875"/>
            <a:ext cx="59642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0375" y="785813"/>
            <a:ext cx="2162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</a:t>
            </a:r>
            <a:r>
              <a:rPr lang="ro-RO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5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2292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88" y="1357313"/>
            <a:ext cx="59817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3375" y="785813"/>
            <a:ext cx="20383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</a:t>
            </a:r>
            <a:r>
              <a:rPr lang="ro-RO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6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3316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88" y="1500188"/>
            <a:ext cx="58578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8" y="785813"/>
            <a:ext cx="20288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</a:t>
            </a:r>
            <a:r>
              <a:rPr lang="ro-RO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7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4340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1500188"/>
            <a:ext cx="60071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13" y="785813"/>
            <a:ext cx="1638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</a:t>
            </a:r>
            <a:r>
              <a:rPr lang="ro-RO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8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5364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11288" y="1500188"/>
            <a:ext cx="601821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13" y="714375"/>
            <a:ext cx="1752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</a:t>
            </a:r>
            <a:r>
              <a:rPr lang="ro-RO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9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6388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57313" y="1500188"/>
            <a:ext cx="61198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63" y="785813"/>
            <a:ext cx="189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</a:t>
            </a:r>
            <a:r>
              <a:rPr lang="ro-RO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10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7412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0" y="1428750"/>
            <a:ext cx="59531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13" y="714375"/>
            <a:ext cx="21812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</a:t>
            </a:r>
            <a:r>
              <a:rPr lang="ro-RO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11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8436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88" y="1357313"/>
            <a:ext cx="57038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63" y="714375"/>
            <a:ext cx="19907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Ce am învățat de la competiție?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9460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839788"/>
            <a:ext cx="74295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4313" y="5786438"/>
            <a:ext cx="87868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www.CristianIgnat.com</a:t>
            </a:r>
            <a:r>
              <a:rPr lang="ro-RO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		</a:t>
            </a:r>
            <a:r>
              <a:rPr lang="ro-RO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@CristianIgnat  	         </a:t>
            </a:r>
            <a:r>
              <a:rPr lang="ro-RO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cristi.ignat@gmail.com</a:t>
            </a:r>
            <a:endParaRPr lang="en-GB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5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ă discutăm despre conținutul vostru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988" y="933450"/>
            <a:ext cx="7370762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85875"/>
            <a:ext cx="19669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1214438"/>
            <a:ext cx="1017587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1357313"/>
            <a:ext cx="23447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2214563"/>
            <a:ext cx="106362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0" y="2786063"/>
            <a:ext cx="228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63" y="3071813"/>
            <a:ext cx="1066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3" y="2143125"/>
            <a:ext cx="2095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3500438"/>
            <a:ext cx="15192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3" y="3357563"/>
            <a:ext cx="18573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38" y="4143375"/>
            <a:ext cx="20542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quote_pa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500" y="4357688"/>
            <a:ext cx="2405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4" descr="hozelo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2188" y="5143500"/>
            <a:ext cx="217011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5" descr="NHS-Logo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29000" y="5357813"/>
            <a:ext cx="16430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0" descr="logo_qualified_ind_5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1"/>
          <p:cNvSpPr txBox="1">
            <a:spLocks/>
          </p:cNvSpPr>
          <p:nvPr/>
        </p:nvSpPr>
        <p:spPr bwMode="auto">
          <a:xfrm>
            <a:off x="1785938" y="71438"/>
            <a:ext cx="5715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dirty="0" err="1">
                <a:solidFill>
                  <a:srgbClr val="C00000"/>
                </a:solidFill>
                <a:latin typeface="Arial" charset="0"/>
                <a:cs typeface="+mn-cs"/>
              </a:rPr>
              <a:t>Despre</a:t>
            </a:r>
            <a:r>
              <a:rPr lang="en-GB" sz="4400" dirty="0">
                <a:solidFill>
                  <a:srgbClr val="C00000"/>
                </a:solidFill>
                <a:latin typeface="Arial" charset="0"/>
                <a:cs typeface="+mn-cs"/>
              </a:rPr>
              <a:t> mine</a:t>
            </a:r>
            <a:endParaRPr lang="en-GB" sz="4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6072188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92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86188" y="4500563"/>
            <a:ext cx="2190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7188" y="5643563"/>
            <a:ext cx="29289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14313" y="5786438"/>
            <a:ext cx="87868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GB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www.CristianIgnat.com</a:t>
            </a:r>
            <a:r>
              <a:rPr lang="ro-RO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 		</a:t>
            </a:r>
            <a:r>
              <a:rPr lang="ro-RO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@CristianIgnat  	         </a:t>
            </a:r>
            <a:r>
              <a:rPr lang="ro-RO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cristi.ignat@gmail.com</a:t>
            </a:r>
            <a:endParaRPr lang="en-GB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9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944563"/>
            <a:ext cx="792956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Mulțumesc</a:t>
            </a:r>
            <a:endParaRPr lang="en-GB" sz="3200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2800" dirty="0" err="1">
                <a:solidFill>
                  <a:srgbClr val="C00000"/>
                </a:solidFill>
                <a:latin typeface="Arial" charset="0"/>
                <a:cs typeface="+mn-cs"/>
              </a:rPr>
              <a:t>Cuv</a:t>
            </a:r>
            <a:r>
              <a:rPr lang="ro-RO" sz="2800" dirty="0">
                <a:solidFill>
                  <a:srgbClr val="C00000"/>
                </a:solidFill>
                <a:latin typeface="Arial" charset="0"/>
                <a:cs typeface="+mn-cs"/>
              </a:rPr>
              <a:t>â</a:t>
            </a:r>
            <a:r>
              <a:rPr lang="en-GB" sz="2800" dirty="0" err="1">
                <a:solidFill>
                  <a:srgbClr val="C00000"/>
                </a:solidFill>
                <a:latin typeface="Arial" charset="0"/>
                <a:cs typeface="+mn-cs"/>
              </a:rPr>
              <a:t>nt</a:t>
            </a:r>
            <a:r>
              <a:rPr lang="en-GB" sz="2800" dirty="0">
                <a:solidFill>
                  <a:srgbClr val="C00000"/>
                </a:solidFill>
                <a:latin typeface="Arial" charset="0"/>
                <a:cs typeface="+mn-cs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Arial" charset="0"/>
                <a:cs typeface="+mn-cs"/>
              </a:rPr>
              <a:t>cheie</a:t>
            </a:r>
            <a:r>
              <a:rPr lang="en-GB" sz="2800" dirty="0">
                <a:solidFill>
                  <a:srgbClr val="C00000"/>
                </a:solidFill>
                <a:latin typeface="Arial" charset="0"/>
                <a:cs typeface="+mn-cs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Arial" charset="0"/>
                <a:cs typeface="+mn-cs"/>
                <a:sym typeface="Wingdings" pitchFamily="2" charset="2"/>
              </a:rPr>
              <a:t></a:t>
            </a:r>
            <a:r>
              <a:rPr lang="en-GB" sz="2800" dirty="0">
                <a:solidFill>
                  <a:srgbClr val="C00000"/>
                </a:solidFill>
                <a:latin typeface="Arial" charset="0"/>
                <a:cs typeface="+mn-cs"/>
              </a:rPr>
              <a:t> </a:t>
            </a:r>
            <a:r>
              <a:rPr lang="en-GB" sz="2800" dirty="0" err="1">
                <a:solidFill>
                  <a:srgbClr val="C00000"/>
                </a:solidFill>
                <a:latin typeface="Arial" charset="0"/>
                <a:cs typeface="+mn-cs"/>
              </a:rPr>
              <a:t>Reclam</a:t>
            </a:r>
            <a:r>
              <a:rPr lang="ro-RO" sz="2800" dirty="0">
                <a:solidFill>
                  <a:srgbClr val="C00000"/>
                </a:solidFill>
                <a:latin typeface="Arial" charset="0"/>
                <a:cs typeface="+mn-cs"/>
              </a:rPr>
              <a:t>ă</a:t>
            </a:r>
            <a:r>
              <a:rPr lang="en-GB" sz="2800" dirty="0">
                <a:solidFill>
                  <a:srgbClr val="C00000"/>
                </a:solidFill>
                <a:latin typeface="Arial" charset="0"/>
                <a:cs typeface="+mn-cs"/>
              </a:rPr>
              <a:t> </a:t>
            </a:r>
            <a:r>
              <a:rPr lang="en-GB" sz="2800" dirty="0">
                <a:solidFill>
                  <a:srgbClr val="C00000"/>
                </a:solidFill>
                <a:latin typeface="Arial" charset="0"/>
                <a:cs typeface="+mn-cs"/>
                <a:sym typeface="Wingdings" pitchFamily="2" charset="2"/>
              </a:rPr>
              <a:t></a:t>
            </a:r>
            <a:r>
              <a:rPr lang="en-GB" sz="2800" dirty="0">
                <a:solidFill>
                  <a:srgbClr val="C00000"/>
                </a:solidFill>
                <a:latin typeface="Arial" charset="0"/>
                <a:cs typeface="+mn-cs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Arial" charset="0"/>
                <a:cs typeface="+mn-cs"/>
              </a:rPr>
              <a:t>Con</a:t>
            </a:r>
            <a:r>
              <a:rPr lang="ro-RO" sz="2800" b="1" dirty="0">
                <a:solidFill>
                  <a:srgbClr val="C00000"/>
                </a:solidFill>
                <a:latin typeface="Arial" charset="0"/>
                <a:cs typeface="+mn-cs"/>
              </a:rPr>
              <a:t>ț</a:t>
            </a:r>
            <a:r>
              <a:rPr lang="en-GB" sz="2800" b="1" dirty="0" err="1">
                <a:solidFill>
                  <a:srgbClr val="C00000"/>
                </a:solidFill>
                <a:latin typeface="Arial" charset="0"/>
                <a:cs typeface="+mn-cs"/>
              </a:rPr>
              <a:t>inut</a:t>
            </a:r>
            <a:endParaRPr lang="en-GB" sz="28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4100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1000125"/>
            <a:ext cx="6715125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 err="1">
                <a:solidFill>
                  <a:srgbClr val="C00000"/>
                </a:solidFill>
                <a:latin typeface="Arial" charset="0"/>
                <a:cs typeface="+mn-cs"/>
              </a:rPr>
              <a:t>Pasul</a:t>
            </a:r>
            <a:r>
              <a:rPr lang="en-GB" sz="3200" dirty="0">
                <a:solidFill>
                  <a:srgbClr val="C00000"/>
                </a:solidFill>
                <a:latin typeface="Arial" charset="0"/>
                <a:cs typeface="+mn-cs"/>
              </a:rPr>
              <a:t> 1: C</a:t>
            </a:r>
            <a:r>
              <a:rPr lang="ro-RO" sz="3200" dirty="0">
                <a:solidFill>
                  <a:srgbClr val="C00000"/>
                </a:solidFill>
                <a:latin typeface="Arial" charset="0"/>
                <a:cs typeface="+mn-cs"/>
              </a:rPr>
              <a:t>ă</a:t>
            </a:r>
            <a:r>
              <a:rPr lang="en-GB" sz="3200" dirty="0" err="1">
                <a:solidFill>
                  <a:srgbClr val="C00000"/>
                </a:solidFill>
                <a:latin typeface="Arial" charset="0"/>
                <a:cs typeface="+mn-cs"/>
              </a:rPr>
              <a:t>utarea</a:t>
            </a:r>
            <a:endParaRPr lang="en-GB" sz="32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5124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713" y="1071563"/>
            <a:ext cx="8761412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 err="1">
                <a:solidFill>
                  <a:srgbClr val="C00000"/>
                </a:solidFill>
                <a:latin typeface="Arial" charset="0"/>
                <a:cs typeface="+mn-cs"/>
              </a:rPr>
              <a:t>Pasul</a:t>
            </a:r>
            <a:r>
              <a:rPr lang="en-GB" sz="3200" dirty="0">
                <a:solidFill>
                  <a:srgbClr val="C00000"/>
                </a:solidFill>
                <a:latin typeface="Arial" charset="0"/>
                <a:cs typeface="+mn-cs"/>
              </a:rPr>
              <a:t> 1: C</a:t>
            </a:r>
            <a:r>
              <a:rPr lang="ro-RO" sz="3200" dirty="0">
                <a:solidFill>
                  <a:srgbClr val="C00000"/>
                </a:solidFill>
                <a:latin typeface="Arial" charset="0"/>
                <a:cs typeface="+mn-cs"/>
              </a:rPr>
              <a:t>ă</a:t>
            </a:r>
            <a:r>
              <a:rPr lang="en-GB" sz="3200" dirty="0" err="1">
                <a:solidFill>
                  <a:srgbClr val="C00000"/>
                </a:solidFill>
                <a:latin typeface="Arial" charset="0"/>
                <a:cs typeface="+mn-cs"/>
              </a:rPr>
              <a:t>utarea</a:t>
            </a:r>
            <a:endParaRPr lang="en-GB" sz="32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6148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065213"/>
            <a:ext cx="8786813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dirty="0" err="1">
                <a:solidFill>
                  <a:srgbClr val="C00000"/>
                </a:solidFill>
                <a:latin typeface="Arial" charset="0"/>
                <a:cs typeface="+mn-cs"/>
              </a:rPr>
              <a:t>Pasul</a:t>
            </a:r>
            <a:r>
              <a:rPr lang="en-GB" sz="3200" dirty="0">
                <a:solidFill>
                  <a:srgbClr val="C00000"/>
                </a:solidFill>
                <a:latin typeface="Arial" charset="0"/>
                <a:cs typeface="+mn-cs"/>
              </a:rPr>
              <a:t> 2: </a:t>
            </a:r>
            <a:r>
              <a:rPr lang="en-GB" sz="3200" dirty="0" err="1">
                <a:solidFill>
                  <a:srgbClr val="C00000"/>
                </a:solidFill>
                <a:latin typeface="Arial" charset="0"/>
                <a:cs typeface="+mn-cs"/>
              </a:rPr>
              <a:t>Reclamele</a:t>
            </a:r>
            <a:endParaRPr lang="en-GB" sz="32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7172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038" y="1071563"/>
            <a:ext cx="88280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#1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8196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714625"/>
            <a:ext cx="8215312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13" y="2214563"/>
            <a:ext cx="38147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" y="928688"/>
            <a:ext cx="74295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75" y="3143250"/>
            <a:ext cx="3675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#2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9220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1169988"/>
            <a:ext cx="5857875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38" y="785813"/>
            <a:ext cx="32956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785938" y="71438"/>
            <a:ext cx="71437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</a:t>
            </a:r>
            <a:r>
              <a:rPr lang="ro-RO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ț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inutul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GB" sz="3200" kern="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Reclama</a:t>
            </a:r>
            <a:r>
              <a:rPr lang="en-GB" sz="3200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#3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6500813"/>
            <a:ext cx="2357438" cy="214312"/>
          </a:xfrm>
        </p:spPr>
        <p:txBody>
          <a:bodyPr/>
          <a:lstStyle/>
          <a:p>
            <a:pPr eaLnBrk="1" hangingPunct="1"/>
            <a:r>
              <a:rPr lang="en-GB" sz="1400" b="1" smtClean="0">
                <a:solidFill>
                  <a:srgbClr val="C00000"/>
                </a:solidFill>
              </a:rPr>
              <a:t>www.CristianIgnat.com</a:t>
            </a:r>
            <a:endParaRPr lang="en-GB" sz="1400" smtClean="0">
              <a:solidFill>
                <a:srgbClr val="C00000"/>
              </a:solidFill>
            </a:endParaRPr>
          </a:p>
        </p:txBody>
      </p:sp>
      <p:pic>
        <p:nvPicPr>
          <p:cNvPr id="10244" name="Picture 20" descr="logo_qualified_ind_5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42875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42875"/>
            <a:ext cx="57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0" y="6500813"/>
            <a:ext cx="28575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4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Consultant Marketing Online</a:t>
            </a:r>
            <a:endParaRPr lang="en-GB" sz="14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" y="1643063"/>
            <a:ext cx="11239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4322763"/>
            <a:ext cx="92868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1143000"/>
            <a:ext cx="1216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4572000"/>
            <a:ext cx="1109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75" y="2786063"/>
            <a:ext cx="1312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8113" y="1285875"/>
            <a:ext cx="60213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50" y="785813"/>
            <a:ext cx="38004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</TotalTime>
  <Words>234</Words>
  <Application>Microsoft Office PowerPoint</Application>
  <PresentationFormat>On-screen Show (4:3)</PresentationFormat>
  <Paragraphs>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StoneSansSemiITC TT</vt:lpstr>
      <vt:lpstr>Wingdings</vt:lpstr>
      <vt:lpstr>Default Design</vt:lpstr>
      <vt:lpstr>Cristian Ignat  Prezentare realizată pentru: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www.CristianIgnat.com</vt:lpstr>
      <vt:lpstr>Slide 19</vt:lpstr>
      <vt:lpstr>Slide 20</vt:lpstr>
    </vt:vector>
  </TitlesOfParts>
  <Company>Computer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 Visibility</dc:title>
  <dc:creator>Computer User</dc:creator>
  <cp:lastModifiedBy>Olivian BREDA</cp:lastModifiedBy>
  <cp:revision>226</cp:revision>
  <dcterms:created xsi:type="dcterms:W3CDTF">2006-08-18T15:04:49Z</dcterms:created>
  <dcterms:modified xsi:type="dcterms:W3CDTF">2011-04-27T09:58:48Z</dcterms:modified>
</cp:coreProperties>
</file>