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73088C-4894-45CE-8B0E-D63CE62A3893}" type="datetimeFigureOut">
              <a:rPr lang="ro-RO" smtClean="0"/>
              <a:pPr/>
              <a:t>25.08.2011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013F9D-A15E-4919-80D6-25276884347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eb-analytics.r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eb-analytics.r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ro-RO" sz="8800" dirty="0" smtClean="0">
                <a:solidFill>
                  <a:srgbClr val="00B0F0"/>
                </a:solidFill>
              </a:rPr>
              <a:t>10</a:t>
            </a:r>
            <a:r>
              <a:rPr lang="ro-RO" sz="8800" dirty="0" smtClean="0"/>
              <a:t> despre</a:t>
            </a:r>
            <a:br>
              <a:rPr lang="ro-RO" sz="8800" dirty="0" smtClean="0"/>
            </a:br>
            <a:r>
              <a:rPr lang="ro-RO" sz="8800" dirty="0" smtClean="0"/>
              <a:t>Google Analytics</a:t>
            </a:r>
            <a:endParaRPr lang="ro-RO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5445224"/>
            <a:ext cx="6400800" cy="1129680"/>
          </a:xfrm>
        </p:spPr>
        <p:txBody>
          <a:bodyPr>
            <a:normAutofit/>
          </a:bodyPr>
          <a:lstStyle/>
          <a:p>
            <a:pPr algn="r"/>
            <a:r>
              <a:rPr lang="ro-RO" sz="3200" b="1" dirty="0"/>
              <a:t>d</a:t>
            </a:r>
            <a:r>
              <a:rPr lang="ro-RO" sz="3200" b="1" dirty="0" smtClean="0"/>
              <a:t>e Gabi Nistoran</a:t>
            </a:r>
          </a:p>
          <a:p>
            <a:pPr algn="r"/>
            <a:r>
              <a:rPr lang="ro-RO" sz="3200" b="1" dirty="0">
                <a:solidFill>
                  <a:schemeClr val="tx1"/>
                </a:solidFill>
                <a:hlinkClick r:id="rId2"/>
              </a:rPr>
              <a:t>w</a:t>
            </a:r>
            <a:r>
              <a:rPr lang="ro-RO" sz="3200" b="1" dirty="0" smtClean="0">
                <a:solidFill>
                  <a:schemeClr val="tx1"/>
                </a:solidFill>
                <a:hlinkClick r:id="rId2"/>
              </a:rPr>
              <a:t>eb-analytics.ro</a:t>
            </a:r>
            <a:endParaRPr lang="ro-RO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6600" dirty="0" smtClean="0">
                <a:solidFill>
                  <a:srgbClr val="00B0F0"/>
                </a:solidFill>
              </a:rPr>
              <a:t>#9 </a:t>
            </a:r>
            <a:r>
              <a:rPr lang="ro-RO" dirty="0" smtClean="0"/>
              <a:t>Comportament, loialitate...</a:t>
            </a:r>
            <a:endParaRPr lang="ro-RO" dirty="0"/>
          </a:p>
        </p:txBody>
      </p:sp>
      <p:pic>
        <p:nvPicPr>
          <p:cNvPr id="6" name="Content Placeholder 5" descr="beha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140968"/>
            <a:ext cx="2828219" cy="1353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6600" dirty="0" smtClean="0">
                <a:solidFill>
                  <a:srgbClr val="00B0F0"/>
                </a:solidFill>
              </a:rPr>
              <a:t>#10 </a:t>
            </a:r>
            <a:r>
              <a:rPr lang="ro-RO" dirty="0" smtClean="0"/>
              <a:t>Google Analytics...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5478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o-RO" sz="9600" b="1" dirty="0" smtClean="0">
                <a:solidFill>
                  <a:srgbClr val="FF0000"/>
                </a:solidFill>
                <a:latin typeface="Arial Black" pitchFamily="34" charset="0"/>
              </a:rPr>
              <a:t>IS JUST</a:t>
            </a:r>
          </a:p>
          <a:p>
            <a:pPr algn="ctr">
              <a:buNone/>
            </a:pPr>
            <a:r>
              <a:rPr lang="ro-RO" sz="9600" b="1" dirty="0" smtClean="0">
                <a:solidFill>
                  <a:srgbClr val="FF0000"/>
                </a:solidFill>
                <a:latin typeface="Arial Black" pitchFamily="34" charset="0"/>
              </a:rPr>
              <a:t>A TOOL</a:t>
            </a:r>
            <a:endParaRPr lang="ro-RO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Multumesc!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212976"/>
            <a:ext cx="8229600" cy="2899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sz="8000" dirty="0" smtClean="0">
                <a:solidFill>
                  <a:srgbClr val="00B0F0"/>
                </a:solidFill>
                <a:hlinkClick r:id="rId2"/>
              </a:rPr>
              <a:t>web-analytics.ro</a:t>
            </a:r>
            <a:endParaRPr lang="ro-RO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7300" dirty="0" smtClean="0">
                <a:solidFill>
                  <a:srgbClr val="00B0F0"/>
                </a:solidFill>
              </a:rPr>
              <a:t>#1</a:t>
            </a:r>
            <a:r>
              <a:rPr lang="ro-RO" sz="6600" dirty="0" smtClean="0">
                <a:solidFill>
                  <a:srgbClr val="00B0F0"/>
                </a:solidFill>
              </a:rPr>
              <a:t> </a:t>
            </a:r>
            <a:r>
              <a:rPr lang="ro-RO" dirty="0" smtClean="0"/>
              <a:t>Integrare cu Webmaster Tools</a:t>
            </a:r>
            <a:endParaRPr lang="ro-RO" dirty="0"/>
          </a:p>
        </p:txBody>
      </p:sp>
      <p:pic>
        <p:nvPicPr>
          <p:cNvPr id="4" name="Content Placeholder 3" descr="wm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7680" cy="551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6600" dirty="0" smtClean="0">
                <a:solidFill>
                  <a:srgbClr val="00B0F0"/>
                </a:solidFill>
              </a:rPr>
              <a:t>#2</a:t>
            </a:r>
            <a:r>
              <a:rPr lang="ro-RO" sz="6600" dirty="0" smtClean="0"/>
              <a:t> </a:t>
            </a:r>
            <a:r>
              <a:rPr lang="ro-RO" dirty="0" smtClean="0"/>
              <a:t>Masurare timp de incarcare</a:t>
            </a:r>
            <a:endParaRPr lang="ro-RO" dirty="0"/>
          </a:p>
        </p:txBody>
      </p:sp>
      <p:pic>
        <p:nvPicPr>
          <p:cNvPr id="4" name="Content Placeholder 3" descr="spe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276872"/>
            <a:ext cx="2054446" cy="3631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1252728"/>
          </a:xfrm>
        </p:spPr>
        <p:txBody>
          <a:bodyPr/>
          <a:lstStyle/>
          <a:p>
            <a:r>
              <a:rPr lang="ro-RO" sz="6600" dirty="0" smtClean="0">
                <a:solidFill>
                  <a:srgbClr val="00B0F0"/>
                </a:solidFill>
              </a:rPr>
              <a:t>#3 </a:t>
            </a:r>
            <a:r>
              <a:rPr lang="ro-RO" dirty="0" smtClean="0"/>
              <a:t>Rapoarte Social Media</a:t>
            </a:r>
            <a:endParaRPr lang="ro-RO" dirty="0"/>
          </a:p>
        </p:txBody>
      </p:sp>
      <p:pic>
        <p:nvPicPr>
          <p:cNvPr id="6" name="Content Placeholder 5" descr="soci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411" y="1196752"/>
            <a:ext cx="9160411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6600" dirty="0" smtClean="0">
                <a:solidFill>
                  <a:srgbClr val="00B0F0"/>
                </a:solidFill>
              </a:rPr>
              <a:t>#4</a:t>
            </a:r>
            <a:r>
              <a:rPr lang="ro-RO" sz="6600" dirty="0" smtClean="0"/>
              <a:t> </a:t>
            </a:r>
            <a:r>
              <a:rPr lang="ro-RO" dirty="0" smtClean="0"/>
              <a:t>Segmentare Keywords</a:t>
            </a:r>
            <a:endParaRPr lang="ro-RO" dirty="0"/>
          </a:p>
        </p:txBody>
      </p:sp>
      <p:pic>
        <p:nvPicPr>
          <p:cNvPr id="7" name="Content Placeholder 6" descr="segm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59241"/>
            <a:ext cx="6180953" cy="4457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600" dirty="0" smtClean="0">
                <a:solidFill>
                  <a:srgbClr val="00B0F0"/>
                </a:solidFill>
              </a:rPr>
              <a:t>#5</a:t>
            </a:r>
            <a:r>
              <a:rPr lang="ro-RO" sz="6600" dirty="0" smtClean="0"/>
              <a:t>  </a:t>
            </a:r>
            <a:r>
              <a:rPr lang="ro-RO" dirty="0" smtClean="0"/>
              <a:t>Editare lista search engines</a:t>
            </a:r>
            <a:endParaRPr lang="ro-RO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318105"/>
          </a:xfrm>
        </p:spPr>
        <p:txBody>
          <a:bodyPr numCol="3">
            <a:normAutofit fontScale="92500" lnSpcReduction="20000"/>
          </a:bodyPr>
          <a:lstStyle/>
          <a:p>
            <a:pPr>
              <a:buNone/>
            </a:pPr>
            <a:r>
              <a:rPr lang="ro-RO" dirty="0" smtClean="0"/>
              <a:t>	Google</a:t>
            </a:r>
            <a:br>
              <a:rPr lang="ro-RO" dirty="0" smtClean="0"/>
            </a:br>
            <a:r>
              <a:rPr lang="ro-RO" dirty="0" smtClean="0"/>
              <a:t>Yahoo</a:t>
            </a:r>
            <a:br>
              <a:rPr lang="ro-RO" dirty="0" smtClean="0"/>
            </a:br>
            <a:r>
              <a:rPr lang="ro-RO" dirty="0" smtClean="0"/>
              <a:t>MSN</a:t>
            </a:r>
            <a:br>
              <a:rPr lang="ro-RO" dirty="0" smtClean="0"/>
            </a:br>
            <a:r>
              <a:rPr lang="ro-RO" dirty="0" smtClean="0"/>
              <a:t>Lycos</a:t>
            </a:r>
            <a:br>
              <a:rPr lang="ro-RO" dirty="0" smtClean="0"/>
            </a:br>
            <a:r>
              <a:rPr lang="ro-RO" dirty="0" smtClean="0"/>
              <a:t>Ask </a:t>
            </a:r>
            <a:br>
              <a:rPr lang="ro-RO" dirty="0" smtClean="0"/>
            </a:br>
            <a:r>
              <a:rPr lang="ro-RO" dirty="0" smtClean="0"/>
              <a:t>Altavista</a:t>
            </a:r>
            <a:br>
              <a:rPr lang="ro-RO" dirty="0" smtClean="0"/>
            </a:br>
            <a:r>
              <a:rPr lang="ro-RO" dirty="0" smtClean="0"/>
              <a:t>Netscape</a:t>
            </a:r>
            <a:br>
              <a:rPr lang="ro-RO" dirty="0" smtClean="0"/>
            </a:br>
            <a:r>
              <a:rPr lang="ro-RO" dirty="0" smtClean="0"/>
              <a:t>CNN</a:t>
            </a:r>
            <a:br>
              <a:rPr lang="ro-RO" dirty="0" smtClean="0"/>
            </a:br>
            <a:r>
              <a:rPr lang="ro-RO" dirty="0" smtClean="0"/>
              <a:t>Looksmart</a:t>
            </a:r>
            <a:br>
              <a:rPr lang="ro-RO" dirty="0" smtClean="0"/>
            </a:br>
            <a:r>
              <a:rPr lang="ro-RO" dirty="0" smtClean="0"/>
              <a:t>About</a:t>
            </a:r>
            <a:br>
              <a:rPr lang="ro-RO" dirty="0" smtClean="0"/>
            </a:br>
            <a:r>
              <a:rPr lang="ro-RO" dirty="0" smtClean="0"/>
              <a:t>Mamma</a:t>
            </a:r>
            <a:br>
              <a:rPr lang="ro-RO" dirty="0" smtClean="0"/>
            </a:br>
            <a:r>
              <a:rPr lang="ro-RO" dirty="0" smtClean="0"/>
              <a:t>Alltheweb</a:t>
            </a:r>
            <a:br>
              <a:rPr lang="ro-RO" dirty="0" smtClean="0"/>
            </a:br>
            <a:r>
              <a:rPr lang="ro-RO" dirty="0" smtClean="0"/>
              <a:t>Gigablast</a:t>
            </a:r>
            <a:br>
              <a:rPr lang="ro-RO" dirty="0" smtClean="0"/>
            </a:br>
            <a:r>
              <a:rPr lang="ro-RO" dirty="0" smtClean="0"/>
              <a:t>Voila</a:t>
            </a:r>
            <a:br>
              <a:rPr lang="ro-RO" dirty="0" smtClean="0"/>
            </a:br>
            <a:r>
              <a:rPr lang="ro-RO" dirty="0" smtClean="0"/>
              <a:t>Virgilio</a:t>
            </a:r>
            <a:br>
              <a:rPr lang="ro-RO" dirty="0" smtClean="0"/>
            </a:br>
            <a:r>
              <a:rPr lang="ro-RO" dirty="0" smtClean="0"/>
              <a:t>Live</a:t>
            </a:r>
            <a:br>
              <a:rPr lang="ro-RO" dirty="0" smtClean="0"/>
            </a:br>
            <a:r>
              <a:rPr lang="ro-RO" dirty="0" smtClean="0"/>
              <a:t>Baidu</a:t>
            </a:r>
            <a:br>
              <a:rPr lang="ro-RO" dirty="0" smtClean="0"/>
            </a:br>
            <a:r>
              <a:rPr lang="ro-RO" dirty="0" smtClean="0"/>
              <a:t>Alice</a:t>
            </a:r>
            <a:br>
              <a:rPr lang="ro-RO" dirty="0" smtClean="0"/>
            </a:br>
            <a:r>
              <a:rPr lang="ro-RO" dirty="0" smtClean="0"/>
              <a:t>Yandex</a:t>
            </a:r>
            <a:br>
              <a:rPr lang="ro-RO" dirty="0" smtClean="0"/>
            </a:br>
            <a:r>
              <a:rPr lang="ro-RO" dirty="0" smtClean="0"/>
              <a:t>Najdi</a:t>
            </a:r>
            <a:br>
              <a:rPr lang="ro-RO" dirty="0" smtClean="0"/>
            </a:br>
            <a:r>
              <a:rPr lang="ro-RO" dirty="0" smtClean="0"/>
              <a:t>AOL</a:t>
            </a:r>
            <a:br>
              <a:rPr lang="ro-RO" dirty="0" smtClean="0"/>
            </a:br>
            <a:r>
              <a:rPr lang="ro-RO" dirty="0" smtClean="0"/>
              <a:t>Club-Internet</a:t>
            </a:r>
            <a:br>
              <a:rPr lang="ro-RO" dirty="0" smtClean="0"/>
            </a:br>
            <a:r>
              <a:rPr lang="ro-RO" dirty="0" smtClean="0"/>
              <a:t>Mama</a:t>
            </a:r>
            <a:br>
              <a:rPr lang="ro-RO" dirty="0" smtClean="0"/>
            </a:br>
            <a:r>
              <a:rPr lang="ro-RO" dirty="0" smtClean="0"/>
              <a:t>Seznam</a:t>
            </a:r>
            <a:br>
              <a:rPr lang="ro-RO" dirty="0" smtClean="0"/>
            </a:br>
            <a:r>
              <a:rPr lang="ro-RO" dirty="0" smtClean="0"/>
              <a:t>Search</a:t>
            </a:r>
            <a:br>
              <a:rPr lang="ro-RO" dirty="0" smtClean="0"/>
            </a:br>
            <a:r>
              <a:rPr lang="ro-RO" dirty="0" smtClean="0"/>
              <a:t>Wp</a:t>
            </a:r>
            <a:br>
              <a:rPr lang="ro-RO" dirty="0" smtClean="0"/>
            </a:br>
            <a:r>
              <a:rPr lang="ro-RO" dirty="0" smtClean="0"/>
              <a:t>Onet </a:t>
            </a:r>
            <a:br>
              <a:rPr lang="ro-RO" dirty="0" smtClean="0"/>
            </a:br>
            <a:r>
              <a:rPr lang="ro-RO" dirty="0" smtClean="0"/>
              <a:t>Netsprint</a:t>
            </a:r>
            <a:br>
              <a:rPr lang="ro-RO" dirty="0" smtClean="0"/>
            </a:br>
            <a:r>
              <a:rPr lang="ro-RO" dirty="0" smtClean="0"/>
              <a:t>Google.interia</a:t>
            </a:r>
            <a:br>
              <a:rPr lang="ro-RO" dirty="0" smtClean="0"/>
            </a:br>
            <a:r>
              <a:rPr lang="ro-RO" dirty="0" smtClean="0"/>
              <a:t>Szukacz</a:t>
            </a:r>
            <a:br>
              <a:rPr lang="ro-RO" dirty="0" smtClean="0"/>
            </a:br>
            <a:r>
              <a:rPr lang="ro-RO" dirty="0" smtClean="0"/>
              <a:t>Yam</a:t>
            </a:r>
            <a:br>
              <a:rPr lang="ro-RO" dirty="0" smtClean="0"/>
            </a:br>
            <a:r>
              <a:rPr lang="ro-RO" dirty="0" smtClean="0"/>
              <a:t>Pchome</a:t>
            </a:r>
            <a:br>
              <a:rPr lang="ro-RO" dirty="0" smtClean="0"/>
            </a:b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6600" dirty="0" smtClean="0">
                <a:solidFill>
                  <a:srgbClr val="00B0F0"/>
                </a:solidFill>
              </a:rPr>
              <a:t>#6</a:t>
            </a:r>
            <a:r>
              <a:rPr lang="ro-RO" sz="6600" dirty="0" smtClean="0"/>
              <a:t> </a:t>
            </a:r>
            <a:r>
              <a:rPr lang="ro-RO" dirty="0" smtClean="0"/>
              <a:t>Tracking campanii</a:t>
            </a:r>
            <a:endParaRPr lang="ro-RO" dirty="0"/>
          </a:p>
        </p:txBody>
      </p:sp>
      <p:pic>
        <p:nvPicPr>
          <p:cNvPr id="4" name="Content Placeholder 3" descr="campani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2811688" cy="3672408"/>
          </a:xfrm>
        </p:spPr>
      </p:pic>
      <p:pic>
        <p:nvPicPr>
          <p:cNvPr id="5" name="Picture 4" descr="ad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16832"/>
            <a:ext cx="3003283" cy="3672408"/>
          </a:xfrm>
          <a:prstGeom prst="rect">
            <a:avLst/>
          </a:prstGeom>
        </p:spPr>
      </p:pic>
      <p:pic>
        <p:nvPicPr>
          <p:cNvPr id="6" name="Picture 5" descr="cam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805264"/>
            <a:ext cx="3672408" cy="723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52728"/>
          </a:xfrm>
        </p:spPr>
        <p:txBody>
          <a:bodyPr/>
          <a:lstStyle/>
          <a:p>
            <a:r>
              <a:rPr lang="ro-RO" sz="6600" dirty="0" smtClean="0">
                <a:solidFill>
                  <a:srgbClr val="00B0F0"/>
                </a:solidFill>
              </a:rPr>
              <a:t>#7 </a:t>
            </a:r>
            <a:r>
              <a:rPr lang="ro-RO" dirty="0" smtClean="0"/>
              <a:t>Multi-Channel Funnels</a:t>
            </a:r>
            <a:endParaRPr lang="ro-RO" dirty="0"/>
          </a:p>
        </p:txBody>
      </p:sp>
      <p:pic>
        <p:nvPicPr>
          <p:cNvPr id="4" name="Content Placeholder 3" descr="channe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096" y="1100314"/>
            <a:ext cx="9154096" cy="5757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6600" dirty="0" smtClean="0">
                <a:solidFill>
                  <a:srgbClr val="00B0F0"/>
                </a:solidFill>
              </a:rPr>
              <a:t>#8 </a:t>
            </a:r>
            <a:r>
              <a:rPr lang="ro-RO" dirty="0" smtClean="0"/>
              <a:t>In-Site Search</a:t>
            </a:r>
            <a:endParaRPr lang="ro-RO" dirty="0"/>
          </a:p>
        </p:txBody>
      </p:sp>
      <p:pic>
        <p:nvPicPr>
          <p:cNvPr id="4" name="Content Placeholder 3" descr="insi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619430"/>
            <a:ext cx="8229600" cy="936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126</TotalTime>
  <Words>63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10 despre Google Analytics</vt:lpstr>
      <vt:lpstr>#1 Integrare cu Webmaster Tools</vt:lpstr>
      <vt:lpstr>#2 Masurare timp de incarcare</vt:lpstr>
      <vt:lpstr>#3 Rapoarte Social Media</vt:lpstr>
      <vt:lpstr>#4 Segmentare Keywords</vt:lpstr>
      <vt:lpstr>#5  Editare lista search engines</vt:lpstr>
      <vt:lpstr>#6 Tracking campanii</vt:lpstr>
      <vt:lpstr>#7 Multi-Channel Funnels</vt:lpstr>
      <vt:lpstr>#8 In-Site Search</vt:lpstr>
      <vt:lpstr>#9 Comportament, loialitate...</vt:lpstr>
      <vt:lpstr>#10 Google Analytics...</vt:lpstr>
      <vt:lpstr>Multumesc!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despre Google Analytics</dc:title>
  <dc:creator>Gabi</dc:creator>
  <cp:lastModifiedBy>Alex</cp:lastModifiedBy>
  <cp:revision>16</cp:revision>
  <dcterms:created xsi:type="dcterms:W3CDTF">2011-08-24T18:11:11Z</dcterms:created>
  <dcterms:modified xsi:type="dcterms:W3CDTF">2011-08-25T10:45:25Z</dcterms:modified>
</cp:coreProperties>
</file>