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</p:sldIdLst>
  <p:sldSz cx="9144000" cy="6858000" type="screen4x3"/>
  <p:notesSz cx="6858000" cy="9144000"/>
  <p:defaultTextStyle>
    <a:defPPr>
      <a:defRPr lang="ro-R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4660"/>
  </p:normalViewPr>
  <p:slideViewPr>
    <p:cSldViewPr>
      <p:cViewPr varScale="1">
        <p:scale>
          <a:sx n="108" d="100"/>
          <a:sy n="108" d="100"/>
        </p:scale>
        <p:origin x="-17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7E893-0C11-4868-A8D2-C2DFD775EEE6}" type="datetimeFigureOut">
              <a:rPr lang="ro-RO"/>
              <a:pPr>
                <a:defRPr/>
              </a:pPr>
              <a:t>06.12.2011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71167-D38B-4075-B3FA-9F071E0D37D0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562B2-F192-4C41-8AF2-D6EABF98474C}" type="datetimeFigureOut">
              <a:rPr lang="ro-RO"/>
              <a:pPr>
                <a:defRPr/>
              </a:pPr>
              <a:t>06.12.2011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FCB5F-FAE4-48CE-BC58-E67A2CEF6BEF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0A257-BB1C-4522-9677-F2F556330332}" type="datetimeFigureOut">
              <a:rPr lang="ro-RO"/>
              <a:pPr>
                <a:defRPr/>
              </a:pPr>
              <a:t>06.12.2011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36F83-D497-4006-AB11-2C6985FC2E1B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F18E3-19AF-42CF-B108-D4DCF19385A7}" type="datetimeFigureOut">
              <a:rPr lang="ro-RO"/>
              <a:pPr>
                <a:defRPr/>
              </a:pPr>
              <a:t>06.12.2011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1A8E6-335C-47D9-9818-44A4B19DF5DB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2A5DB-8DA0-4A60-9921-6493195C5282}" type="datetimeFigureOut">
              <a:rPr lang="ro-RO"/>
              <a:pPr>
                <a:defRPr/>
              </a:pPr>
              <a:t>06.12.2011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14553-06FE-413D-A43B-DC5C164EBA25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57A55-D04D-4A19-9461-0001A85D254D}" type="datetimeFigureOut">
              <a:rPr lang="ro-RO"/>
              <a:pPr>
                <a:defRPr/>
              </a:pPr>
              <a:t>06.12.2011</a:t>
            </a:fld>
            <a:endParaRPr lang="ro-R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B583D-0BDF-473A-AE28-AE0DBE68C104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8EFAD-0A38-4552-B662-89984CE1865B}" type="datetimeFigureOut">
              <a:rPr lang="ro-RO"/>
              <a:pPr>
                <a:defRPr/>
              </a:pPr>
              <a:t>06.12.2011</a:t>
            </a:fld>
            <a:endParaRPr lang="ro-RO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5562E-75C9-4422-AC5B-A763501179D3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885F9-265C-49E1-9D44-413CEA4DF73B}" type="datetimeFigureOut">
              <a:rPr lang="ro-RO"/>
              <a:pPr>
                <a:defRPr/>
              </a:pPr>
              <a:t>06.12.2011</a:t>
            </a:fld>
            <a:endParaRPr lang="ro-RO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B2D4E-178D-466E-8890-C49E20818F84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C91AB-C72B-42E1-BD52-0BC841BC0A70}" type="datetimeFigureOut">
              <a:rPr lang="ro-RO"/>
              <a:pPr>
                <a:defRPr/>
              </a:pPr>
              <a:t>06.12.2011</a:t>
            </a:fld>
            <a:endParaRPr lang="ro-RO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D2552-79A8-4574-A1D3-C4B1163A97B3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051E3-0D83-485D-BAD6-DE966F0D87DA}" type="datetimeFigureOut">
              <a:rPr lang="ro-RO"/>
              <a:pPr>
                <a:defRPr/>
              </a:pPr>
              <a:t>06.12.2011</a:t>
            </a:fld>
            <a:endParaRPr lang="ro-R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02FCD-E019-4EDD-BB2D-7B4BA0DEEFA6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o-R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5DC72-E8EE-4ECE-8C91-516DAC9D29C9}" type="datetimeFigureOut">
              <a:rPr lang="ro-RO"/>
              <a:pPr>
                <a:defRPr/>
              </a:pPr>
              <a:t>06.12.2011</a:t>
            </a:fld>
            <a:endParaRPr lang="ro-R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09F2D-81F9-4932-97E2-8AB71AC5A02E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ro-RO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153940F-A855-4F52-BDFF-92FDB05E16F0}" type="datetimeFigureOut">
              <a:rPr lang="ro-RO"/>
              <a:pPr>
                <a:defRPr/>
              </a:pPr>
              <a:t>06.12.2011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7CC811-04FB-4F3C-955B-A856B5D76F68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Calibri</vt:lpstr>
      <vt:lpstr>Arial</vt:lpstr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Cristian Filimon</dc:creator>
  <cp:lastModifiedBy>Olivian BREDA</cp:lastModifiedBy>
  <cp:revision>6</cp:revision>
  <dcterms:created xsi:type="dcterms:W3CDTF">2011-11-27T22:25:21Z</dcterms:created>
  <dcterms:modified xsi:type="dcterms:W3CDTF">2011-12-06T09:43:17Z</dcterms:modified>
</cp:coreProperties>
</file>