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66" r:id="rId3"/>
    <p:sldId id="320" r:id="rId4"/>
    <p:sldId id="368" r:id="rId5"/>
    <p:sldId id="369" r:id="rId6"/>
    <p:sldId id="370" r:id="rId7"/>
    <p:sldId id="367" r:id="rId8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7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4626" autoAdjust="0"/>
  </p:normalViewPr>
  <p:slideViewPr>
    <p:cSldViewPr>
      <p:cViewPr>
        <p:scale>
          <a:sx n="90" d="100"/>
          <a:sy n="90" d="100"/>
        </p:scale>
        <p:origin x="-224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5AEEE5-8322-4E5B-B52B-7DE6F6ABA7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9D2F3B-724A-4FB9-A9C3-E6C080ABFFE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73318-EE2F-47F6-AFF3-042DB286302E}" type="slidenum">
              <a:rPr lang="en-GB"/>
              <a:pPr/>
              <a:t>1</a:t>
            </a:fld>
            <a:endParaRPr lang="en-GB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3A5602-3DB1-4CF5-A556-35E9CDD6D368}" type="slidenum">
              <a:rPr lang="en-GB" smtClean="0">
                <a:latin typeface="Arial" pitchFamily="34" charset="0"/>
              </a:rPr>
              <a:pPr>
                <a:defRPr/>
              </a:pPr>
              <a:t>2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690FF-6AF6-4189-A5EB-32BFC953AF73}" type="slidenum">
              <a:rPr lang="en-GB"/>
              <a:pPr/>
              <a:t>3</a:t>
            </a:fld>
            <a:endParaRPr lang="en-GB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690FF-6AF6-4189-A5EB-32BFC953AF73}" type="slidenum">
              <a:rPr lang="en-GB"/>
              <a:pPr/>
              <a:t>4</a:t>
            </a:fld>
            <a:endParaRPr lang="en-GB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690FF-6AF6-4189-A5EB-32BFC953AF73}" type="slidenum">
              <a:rPr lang="en-GB"/>
              <a:pPr/>
              <a:t>5</a:t>
            </a:fld>
            <a:endParaRPr lang="en-GB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690FF-6AF6-4189-A5EB-32BFC953AF73}" type="slidenum">
              <a:rPr lang="en-GB"/>
              <a:pPr/>
              <a:t>6</a:t>
            </a:fld>
            <a:endParaRPr lang="en-GB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690FF-6AF6-4189-A5EB-32BFC953AF73}" type="slidenum">
              <a:rPr lang="en-GB"/>
              <a:pPr/>
              <a:t>7</a:t>
            </a:fld>
            <a:endParaRPr lang="en-GB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D7464-0B4E-48CB-A713-E6311343B5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8BDD0-2346-448E-8D65-7FA65CFB63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BAB5C-86D6-4231-B5D4-071A206D6DA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A5917-65E4-4309-9E03-CBBFF9FA6F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87D75-DDAB-41EE-A6EE-360C17EB64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C534A-3D13-4E28-93D6-8775A26661A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9EC24-370D-4564-9B6F-BF091B0C84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BB4C9-61F2-487D-9A5F-A0151D88A95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222EE-09CC-43C2-962F-F3D1C0860F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8C301-2372-40B7-B9F4-46B7BDA9A4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572E6-43E5-4EDE-B884-07C8A879AE0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CD8FAD-7B56-49B0-8903-FF50B821623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http://www.cristianignat.ro/wp-content/uploads/2008/10/Branduri-Clienti.jpg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eg"/><Relationship Id="rId7" Type="http://schemas.openxmlformats.org/officeDocument/2006/relationships/hyperlink" Target="http://www.rca-ieftin.r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3suisses.ro/" TargetMode="External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hyperlink" Target="http://www.dentestet.r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hyperlink" Target="http://www.miniprix.ro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://www.radox.ro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://www.shop.4interior.ro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43050"/>
            <a:ext cx="9144000" cy="1643074"/>
          </a:xfrm>
        </p:spPr>
        <p:txBody>
          <a:bodyPr/>
          <a:lstStyle/>
          <a:p>
            <a:r>
              <a:rPr lang="en-GB" sz="3200" b="1" dirty="0" err="1" smtClean="0">
                <a:solidFill>
                  <a:srgbClr val="9E1C1F"/>
                </a:solidFill>
              </a:rPr>
              <a:t>Cristian</a:t>
            </a:r>
            <a:r>
              <a:rPr lang="en-GB" sz="3200" b="1" dirty="0" smtClean="0">
                <a:solidFill>
                  <a:srgbClr val="9E1C1F"/>
                </a:solidFill>
              </a:rPr>
              <a:t> </a:t>
            </a:r>
            <a:r>
              <a:rPr lang="en-GB" sz="3200" b="1" dirty="0" err="1" smtClean="0">
                <a:solidFill>
                  <a:srgbClr val="9E1C1F"/>
                </a:solidFill>
              </a:rPr>
              <a:t>Ignat</a:t>
            </a:r>
            <a:r>
              <a:rPr lang="ro-RO" sz="3200" b="1" dirty="0" smtClean="0">
                <a:solidFill>
                  <a:srgbClr val="9E1C1F"/>
                </a:solidFill>
                <a:latin typeface="StoneSansSemiITC TT" pitchFamily="2" charset="0"/>
              </a:rPr>
              <a:t/>
            </a:r>
            <a:br>
              <a:rPr lang="ro-RO" sz="3200" b="1" dirty="0" smtClean="0">
                <a:solidFill>
                  <a:srgbClr val="9E1C1F"/>
                </a:solidFill>
                <a:latin typeface="StoneSansSemiITC TT" pitchFamily="2" charset="0"/>
              </a:rPr>
            </a:br>
            <a:r>
              <a:rPr lang="ro-RO" sz="2400" b="1" dirty="0" smtClean="0">
                <a:solidFill>
                  <a:srgbClr val="676768"/>
                </a:solidFill>
              </a:rPr>
              <a:t/>
            </a:r>
            <a:br>
              <a:rPr lang="ro-RO" sz="2400" b="1" dirty="0" smtClean="0">
                <a:solidFill>
                  <a:srgbClr val="676768"/>
                </a:solidFill>
              </a:rPr>
            </a:br>
            <a:r>
              <a:rPr lang="en-GB" sz="2400" b="1" dirty="0" err="1" smtClean="0">
                <a:solidFill>
                  <a:srgbClr val="676768"/>
                </a:solidFill>
              </a:rPr>
              <a:t>Prezentare</a:t>
            </a:r>
            <a:r>
              <a:rPr lang="en-GB" sz="2400" b="1" dirty="0" smtClean="0">
                <a:solidFill>
                  <a:srgbClr val="676768"/>
                </a:solidFill>
              </a:rPr>
              <a:t> </a:t>
            </a:r>
            <a:r>
              <a:rPr lang="en-GB" sz="2400" b="1" dirty="0" err="1" smtClean="0">
                <a:solidFill>
                  <a:srgbClr val="676768"/>
                </a:solidFill>
              </a:rPr>
              <a:t>realizat</a:t>
            </a:r>
            <a:r>
              <a:rPr lang="ro-RO" sz="2400" b="1" dirty="0" smtClean="0">
                <a:solidFill>
                  <a:srgbClr val="676768"/>
                </a:solidFill>
              </a:rPr>
              <a:t>ă</a:t>
            </a:r>
            <a:r>
              <a:rPr lang="en-GB" sz="2400" b="1" dirty="0" smtClean="0">
                <a:solidFill>
                  <a:srgbClr val="676768"/>
                </a:solidFill>
              </a:rPr>
              <a:t> </a:t>
            </a:r>
            <a:r>
              <a:rPr lang="en-GB" sz="2400" b="1" dirty="0" err="1" smtClean="0">
                <a:solidFill>
                  <a:srgbClr val="676768"/>
                </a:solidFill>
              </a:rPr>
              <a:t>pentru</a:t>
            </a:r>
            <a:r>
              <a:rPr lang="en-GB" sz="2400" b="1" dirty="0" smtClean="0">
                <a:solidFill>
                  <a:srgbClr val="676768"/>
                </a:solidFill>
              </a:rPr>
              <a:t>:</a:t>
            </a:r>
            <a:endParaRPr lang="en-GB" sz="2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4572008"/>
            <a:ext cx="9144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767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Prezentare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767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767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servicii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767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Google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767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Adwords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3416300"/>
            <a:ext cx="4676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571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le 1"/>
          <p:cNvSpPr txBox="1">
            <a:spLocks/>
          </p:cNvSpPr>
          <p:nvPr/>
        </p:nvSpPr>
        <p:spPr bwMode="auto">
          <a:xfrm>
            <a:off x="1785938" y="71438"/>
            <a:ext cx="67468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400" dirty="0" err="1" smtClean="0">
                <a:solidFill>
                  <a:srgbClr val="00B050"/>
                </a:solidFill>
                <a:latin typeface="Arial" charset="0"/>
                <a:cs typeface="+mn-cs"/>
              </a:rPr>
              <a:t>Despre</a:t>
            </a:r>
            <a:r>
              <a:rPr lang="en-GB" sz="2400" dirty="0" smtClean="0">
                <a:solidFill>
                  <a:srgbClr val="00B050"/>
                </a:solidFill>
                <a:latin typeface="Arial" charset="0"/>
                <a:cs typeface="+mn-cs"/>
              </a:rPr>
              <a:t> mine: </a:t>
            </a:r>
            <a:r>
              <a:rPr lang="en-GB" sz="2400" dirty="0" err="1" smtClean="0">
                <a:solidFill>
                  <a:srgbClr val="00B050"/>
                </a:solidFill>
                <a:latin typeface="Arial" charset="0"/>
                <a:cs typeface="+mn-cs"/>
              </a:rPr>
              <a:t>doi</a:t>
            </a:r>
            <a:r>
              <a:rPr lang="en-GB" sz="2400" dirty="0" smtClean="0">
                <a:solidFill>
                  <a:srgbClr val="00B050"/>
                </a:solidFill>
                <a:latin typeface="Arial" charset="0"/>
                <a:cs typeface="+mn-cs"/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  <a:latin typeface="Arial" charset="0"/>
                <a:cs typeface="+mn-cs"/>
              </a:rPr>
              <a:t>ani</a:t>
            </a:r>
            <a:r>
              <a:rPr lang="en-GB" sz="2400" dirty="0" smtClean="0">
                <a:solidFill>
                  <a:srgbClr val="00B050"/>
                </a:solidFill>
                <a:latin typeface="Arial" charset="0"/>
                <a:cs typeface="+mn-cs"/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  <a:latin typeface="Arial" charset="0"/>
                <a:cs typeface="+mn-cs"/>
              </a:rPr>
              <a:t>pe</a:t>
            </a:r>
            <a:r>
              <a:rPr lang="en-GB" sz="2400" dirty="0" smtClean="0">
                <a:solidFill>
                  <a:srgbClr val="00B050"/>
                </a:solidFill>
                <a:latin typeface="Arial" charset="0"/>
                <a:cs typeface="+mn-cs"/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  <a:latin typeface="Arial" charset="0"/>
                <a:cs typeface="+mn-cs"/>
              </a:rPr>
              <a:t>piata</a:t>
            </a:r>
            <a:r>
              <a:rPr lang="en-GB" sz="2400" dirty="0" smtClean="0">
                <a:solidFill>
                  <a:srgbClr val="00B050"/>
                </a:solidFill>
                <a:latin typeface="Arial" charset="0"/>
                <a:cs typeface="+mn-cs"/>
              </a:rPr>
              <a:t> .</a:t>
            </a:r>
            <a:r>
              <a:rPr lang="en-GB" sz="2400" dirty="0" err="1" smtClean="0">
                <a:solidFill>
                  <a:srgbClr val="00B050"/>
                </a:solidFill>
                <a:latin typeface="Arial" charset="0"/>
                <a:cs typeface="+mn-cs"/>
              </a:rPr>
              <a:t>ro</a:t>
            </a:r>
            <a:endParaRPr lang="en-GB" sz="2400" kern="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6500813"/>
            <a:ext cx="2357438" cy="214312"/>
          </a:xfrm>
        </p:spPr>
        <p:txBody>
          <a:bodyPr/>
          <a:lstStyle/>
          <a:p>
            <a:pPr eaLnBrk="1" hangingPunct="1"/>
            <a:r>
              <a:rPr lang="en-GB" sz="1400" b="1" smtClean="0">
                <a:solidFill>
                  <a:srgbClr val="0070C0"/>
                </a:solidFill>
              </a:rPr>
              <a:t>www.CristianIgnat.ro</a:t>
            </a:r>
            <a:endParaRPr lang="en-GB" sz="1400" smtClean="0">
              <a:solidFill>
                <a:srgbClr val="0070C0"/>
              </a:solidFill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6072188" y="6500813"/>
            <a:ext cx="2857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Consultant Marketing Online</a:t>
            </a:r>
            <a:endParaRPr lang="en-GB" sz="1400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8" name="Picture 21" descr="http://www.cristianignat.ro/wp-content/uploads/2008/10/Branduri-Clienti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851275" y="1484313"/>
            <a:ext cx="52228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5219700" y="981075"/>
            <a:ext cx="1944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rgbClr val="9E1C1F"/>
              </a:buClr>
              <a:buFont typeface="Wingdings" pitchFamily="2" charset="2"/>
              <a:buChar char="Ø"/>
            </a:pPr>
            <a:r>
              <a:rPr lang="en-GB" sz="2400" b="1">
                <a:solidFill>
                  <a:srgbClr val="676768"/>
                </a:solidFill>
              </a:rPr>
              <a:t> Clienti</a:t>
            </a:r>
          </a:p>
        </p:txBody>
      </p:sp>
      <p:sp>
        <p:nvSpPr>
          <p:cNvPr id="3080" name="Rectangle 22"/>
          <p:cNvSpPr>
            <a:spLocks noChangeArrowheads="1"/>
          </p:cNvSpPr>
          <p:nvPr/>
        </p:nvSpPr>
        <p:spPr bwMode="auto">
          <a:xfrm>
            <a:off x="395288" y="981075"/>
            <a:ext cx="2705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spcBef>
                <a:spcPct val="50000"/>
              </a:spcBef>
              <a:buClr>
                <a:srgbClr val="9E1C1F"/>
              </a:buClr>
              <a:buFont typeface="Wingdings" pitchFamily="2" charset="2"/>
              <a:buChar char="Ø"/>
            </a:pPr>
            <a:r>
              <a:rPr lang="en-GB" sz="2400" b="1" dirty="0">
                <a:solidFill>
                  <a:srgbClr val="676768"/>
                </a:solidFill>
              </a:rPr>
              <a:t> </a:t>
            </a:r>
            <a:r>
              <a:rPr lang="en-GB" sz="2400" b="1" dirty="0" err="1">
                <a:solidFill>
                  <a:srgbClr val="676768"/>
                </a:solidFill>
              </a:rPr>
              <a:t>Evenimente</a:t>
            </a:r>
            <a:endParaRPr lang="en-GB" sz="2400" b="1" dirty="0">
              <a:solidFill>
                <a:srgbClr val="676768"/>
              </a:solidFill>
            </a:endParaRPr>
          </a:p>
        </p:txBody>
      </p:sp>
      <p:pic>
        <p:nvPicPr>
          <p:cNvPr id="3081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300" y="4389438"/>
            <a:ext cx="1028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613" y="4389438"/>
            <a:ext cx="162083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2085975"/>
            <a:ext cx="16573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613" y="2085975"/>
            <a:ext cx="15652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9400" y="2752725"/>
            <a:ext cx="13541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713" y="2878138"/>
            <a:ext cx="1812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825" y="3648075"/>
            <a:ext cx="187325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6" descr="http://media.hotnews.ro/media_server1/image-2011-02-11-8292639-63-logo-marketing-direct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84438" y="3525838"/>
            <a:ext cx="109537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31" descr="http://www.cristianignat.ro/wp-content/uploads/2008/10/adwords_certified_partner_web_RO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0113" y="1571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23928" y="3717032"/>
            <a:ext cx="165735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51920" y="5517232"/>
            <a:ext cx="1152128" cy="64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16216" y="4293096"/>
            <a:ext cx="1512168" cy="54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04048" y="4293096"/>
            <a:ext cx="792088" cy="53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89279" y="5733256"/>
            <a:ext cx="1132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3" y="142852"/>
            <a:ext cx="642942" cy="642943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571504" cy="60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14282" y="5786454"/>
            <a:ext cx="878687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www.CristianIgnat.ro</a:t>
            </a:r>
            <a:r>
              <a:rPr kumimoji="0" lang="ro-RO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o-RO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o-RO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</a:t>
            </a:r>
            <a:r>
              <a:rPr kumimoji="0" lang="ro-RO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@CristianIgnat  	         </a:t>
            </a:r>
            <a:r>
              <a:rPr kumimoji="0" lang="ro-RO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cristi.ignat@gmail.com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1333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286000" y="1209526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Rezultatele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urma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colaborarii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cu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Cristian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Ignat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au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venit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foarte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repede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. Il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recomandam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cu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toata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caldura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celor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care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vor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sa-si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creasca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performanta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campaniilor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Adwords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83968" y="2276872"/>
            <a:ext cx="4392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Mihai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Petroff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, Director General Club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Shic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Direct </a:t>
            </a:r>
            <a:r>
              <a:rPr lang="en-US" sz="1200" dirty="0" smtClean="0">
                <a:latin typeface="Calibri" pitchFamily="34" charset="0"/>
                <a:cs typeface="Calibri" pitchFamily="34" charset="0"/>
                <a:hlinkClick r:id="rId6"/>
              </a:rPr>
              <a:t>www.3suisses.ro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67744" y="2660719"/>
            <a:ext cx="6462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i="1" dirty="0" smtClean="0">
                <a:latin typeface="Calibri" pitchFamily="34" charset="0"/>
                <a:cs typeface="Calibri" pitchFamily="34" charset="0"/>
              </a:rPr>
              <a:t>Se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vede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ca ii place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face, are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idei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excelente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si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cel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mai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important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este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ca a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livrat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intr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-un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timp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extrem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scurt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mai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mult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decat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ne-am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fi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asteptat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!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Cristian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Ignat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isi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cunoaste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foarte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bine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domeniul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este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serios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si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consecvent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Pe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scurt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: HE ROCKS!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57800" y="3944089"/>
            <a:ext cx="3618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Alexandru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Pintile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, Administrator </a:t>
            </a:r>
            <a:r>
              <a:rPr lang="en-US" sz="1200" dirty="0" smtClean="0">
                <a:latin typeface="Calibri" pitchFamily="34" charset="0"/>
                <a:cs typeface="Calibri" pitchFamily="34" charset="0"/>
                <a:hlinkClick r:id="rId7"/>
              </a:rPr>
              <a:t>www.rca-ieftin.ro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2892549"/>
            <a:ext cx="13430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2267744" y="4316903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Colaborarea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cu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Cristi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Ignat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inseamna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profesionalism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Eficienta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cu care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lucreaza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ne-a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ajutat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sa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obtinem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scurt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timp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rezultatele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pe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care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ni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le-am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dorit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din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campaniile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nostre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Adwords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53744" y="5312241"/>
            <a:ext cx="4050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Catrinel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Hagivreta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, Director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Comunicare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  <a:cs typeface="Calibri" pitchFamily="34" charset="0"/>
                <a:hlinkClick r:id="rId9"/>
              </a:rPr>
              <a:t>www.dentestet.ro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4538596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le 1"/>
          <p:cNvSpPr txBox="1">
            <a:spLocks/>
          </p:cNvSpPr>
          <p:nvPr/>
        </p:nvSpPr>
        <p:spPr bwMode="auto">
          <a:xfrm>
            <a:off x="1785938" y="71438"/>
            <a:ext cx="67468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400" dirty="0" err="1" smtClean="0">
                <a:solidFill>
                  <a:srgbClr val="00B050"/>
                </a:solidFill>
                <a:latin typeface="Arial" charset="0"/>
                <a:cs typeface="+mn-cs"/>
              </a:rPr>
              <a:t>Testimoniale</a:t>
            </a:r>
            <a:endParaRPr lang="en-GB" sz="2400" kern="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3" y="142852"/>
            <a:ext cx="642942" cy="642943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571504" cy="60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14282" y="5786454"/>
            <a:ext cx="878687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www.CristianIgnat.ro</a:t>
            </a:r>
            <a:r>
              <a:rPr kumimoji="0" lang="ro-RO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o-RO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o-RO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</a:t>
            </a:r>
            <a:r>
              <a:rPr kumimoji="0" lang="ro-RO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@CristianIgnat  	         </a:t>
            </a:r>
            <a:r>
              <a:rPr kumimoji="0" lang="ro-RO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cristi.ignat@gmail.com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1713582"/>
            <a:ext cx="6462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Colaborarea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noastra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cu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Cristian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Ignat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pentru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campaniile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Adwords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dat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rezultate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imediate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Solutiile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creative,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imbunatatirea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continua a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campaniilor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si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disponibilitatea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adaptare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la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modalitatile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noastre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promovare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si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comunicare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, au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dus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numai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cateva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luni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la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scaderea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trei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ori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costului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per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conversie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si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dublarea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numarului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clienti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din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adwords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l"/>
            <a:endParaRPr lang="en-US" i="1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it-IT" i="1" dirty="0" smtClean="0">
                <a:latin typeface="Calibri" pitchFamily="34" charset="0"/>
                <a:cs typeface="Calibri" pitchFamily="34" charset="0"/>
              </a:rPr>
              <a:t>Colaborarea s-a dovedit a fi eficienta, iar rezultatele il recomanda pe Cristian Ignat ca fiind unul dintre cei mai buni profesionisti in domeniu, din Romania.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60032" y="4736177"/>
            <a:ext cx="4392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Calibri" pitchFamily="34" charset="0"/>
                <a:cs typeface="Calibri" pitchFamily="34" charset="0"/>
              </a:rPr>
              <a:t>Elena Soare, Director Marketing </a:t>
            </a:r>
            <a:r>
              <a:rPr lang="pt-BR" sz="1200" dirty="0" smtClean="0">
                <a:latin typeface="Calibri" pitchFamily="34" charset="0"/>
                <a:cs typeface="Calibri" pitchFamily="34" charset="0"/>
                <a:hlinkClick r:id="rId5"/>
              </a:rPr>
              <a:t>www.miniprix.ro</a:t>
            </a:r>
            <a:r>
              <a:rPr lang="pt-BR" sz="12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132856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1785938" y="71438"/>
            <a:ext cx="67468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400" dirty="0" err="1" smtClean="0">
                <a:solidFill>
                  <a:srgbClr val="00B050"/>
                </a:solidFill>
                <a:latin typeface="Arial" charset="0"/>
                <a:cs typeface="+mn-cs"/>
              </a:rPr>
              <a:t>Testimoniale</a:t>
            </a:r>
            <a:endParaRPr lang="en-GB" sz="2400" kern="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3" y="142852"/>
            <a:ext cx="642942" cy="642943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571504" cy="60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14282" y="5786454"/>
            <a:ext cx="878687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www.CristianIgnat.ro</a:t>
            </a:r>
            <a:r>
              <a:rPr kumimoji="0" lang="ro-RO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o-RO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o-RO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</a:t>
            </a:r>
            <a:r>
              <a:rPr kumimoji="0" lang="ro-RO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@CristianIgnat  	         </a:t>
            </a:r>
            <a:r>
              <a:rPr kumimoji="0" lang="ro-RO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cristi.ignat@gmail.com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67744" y="908720"/>
            <a:ext cx="6462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i="1" dirty="0" err="1" smtClean="0"/>
              <a:t>Anul</a:t>
            </a:r>
            <a:r>
              <a:rPr lang="en-US" i="1" dirty="0" smtClean="0"/>
              <a:t> </a:t>
            </a:r>
            <a:r>
              <a:rPr lang="en-US" i="1" dirty="0" err="1" smtClean="0"/>
              <a:t>acesta</a:t>
            </a:r>
            <a:r>
              <a:rPr lang="en-US" i="1" dirty="0" smtClean="0"/>
              <a:t> a </a:t>
            </a:r>
            <a:r>
              <a:rPr lang="en-US" i="1" dirty="0" err="1" smtClean="0"/>
              <a:t>fost</a:t>
            </a:r>
            <a:r>
              <a:rPr lang="en-US" i="1" dirty="0" smtClean="0"/>
              <a:t> </a:t>
            </a:r>
            <a:r>
              <a:rPr lang="en-US" i="1" dirty="0" err="1" smtClean="0"/>
              <a:t>pentru</a:t>
            </a:r>
            <a:r>
              <a:rPr lang="en-US" i="1" dirty="0" smtClean="0"/>
              <a:t> </a:t>
            </a:r>
            <a:r>
              <a:rPr lang="en-US" i="1" dirty="0" err="1" smtClean="0"/>
              <a:t>compania</a:t>
            </a:r>
            <a:r>
              <a:rPr lang="en-US" i="1" dirty="0" smtClean="0"/>
              <a:t> </a:t>
            </a:r>
            <a:r>
              <a:rPr lang="en-US" i="1" dirty="0" err="1" smtClean="0"/>
              <a:t>Radox</a:t>
            </a:r>
            <a:r>
              <a:rPr lang="en-US" i="1" dirty="0" smtClean="0"/>
              <a:t> </a:t>
            </a:r>
            <a:r>
              <a:rPr lang="en-US" i="1" dirty="0" err="1" smtClean="0"/>
              <a:t>primul</a:t>
            </a:r>
            <a:r>
              <a:rPr lang="en-US" i="1" dirty="0" smtClean="0"/>
              <a:t> an de </a:t>
            </a:r>
            <a:r>
              <a:rPr lang="en-US" i="1" dirty="0" err="1" smtClean="0"/>
              <a:t>promovare</a:t>
            </a:r>
            <a:r>
              <a:rPr lang="en-US" i="1" dirty="0" smtClean="0"/>
              <a:t> online. La </a:t>
            </a:r>
            <a:r>
              <a:rPr lang="en-US" i="1" dirty="0" err="1" smtClean="0"/>
              <a:t>momentul</a:t>
            </a:r>
            <a:r>
              <a:rPr lang="en-US" i="1" dirty="0" smtClean="0"/>
              <a:t> la care l-am </a:t>
            </a:r>
            <a:r>
              <a:rPr lang="en-US" i="1" dirty="0" err="1" smtClean="0"/>
              <a:t>cunoscut</a:t>
            </a:r>
            <a:r>
              <a:rPr lang="en-US" i="1" dirty="0" smtClean="0"/>
              <a:t> </a:t>
            </a:r>
            <a:r>
              <a:rPr lang="en-US" i="1" dirty="0" err="1" smtClean="0"/>
              <a:t>pe</a:t>
            </a:r>
            <a:r>
              <a:rPr lang="en-US" i="1" dirty="0" smtClean="0"/>
              <a:t> </a:t>
            </a:r>
            <a:r>
              <a:rPr lang="en-US" i="1" dirty="0" err="1" smtClean="0"/>
              <a:t>Cristian</a:t>
            </a:r>
            <a:r>
              <a:rPr lang="en-US" i="1" dirty="0" smtClean="0"/>
              <a:t> </a:t>
            </a:r>
            <a:r>
              <a:rPr lang="en-US" i="1" dirty="0" err="1" smtClean="0"/>
              <a:t>Ignat</a:t>
            </a:r>
            <a:r>
              <a:rPr lang="en-US" i="1" dirty="0" smtClean="0"/>
              <a:t>, </a:t>
            </a:r>
            <a:r>
              <a:rPr lang="en-US" i="1" dirty="0" err="1" smtClean="0"/>
              <a:t>finalizasem</a:t>
            </a:r>
            <a:r>
              <a:rPr lang="en-US" i="1" dirty="0" smtClean="0"/>
              <a:t> website-</a:t>
            </a:r>
            <a:r>
              <a:rPr lang="en-US" i="1" dirty="0" err="1" smtClean="0"/>
              <a:t>ul</a:t>
            </a:r>
            <a:r>
              <a:rPr lang="en-US" i="1" dirty="0" smtClean="0"/>
              <a:t> </a:t>
            </a:r>
            <a:r>
              <a:rPr lang="en-US" i="1" dirty="0" err="1" smtClean="0"/>
              <a:t>insa</a:t>
            </a:r>
            <a:r>
              <a:rPr lang="en-US" i="1" dirty="0" smtClean="0"/>
              <a:t> nu </a:t>
            </a:r>
            <a:r>
              <a:rPr lang="en-US" i="1" dirty="0" err="1" smtClean="0"/>
              <a:t>stiam</a:t>
            </a:r>
            <a:r>
              <a:rPr lang="en-US" i="1" dirty="0" smtClean="0"/>
              <a:t> cum </a:t>
            </a:r>
            <a:r>
              <a:rPr lang="en-US" i="1" dirty="0" err="1" smtClean="0"/>
              <a:t>sa</a:t>
            </a:r>
            <a:r>
              <a:rPr lang="en-US" i="1" dirty="0" smtClean="0"/>
              <a:t> </a:t>
            </a:r>
            <a:r>
              <a:rPr lang="en-US" i="1" dirty="0" err="1" smtClean="0"/>
              <a:t>evaluez</a:t>
            </a:r>
            <a:r>
              <a:rPr lang="en-US" i="1" dirty="0" smtClean="0"/>
              <a:t> </a:t>
            </a:r>
            <a:r>
              <a:rPr lang="en-US" i="1" dirty="0" err="1" smtClean="0"/>
              <a:t>rezultatul</a:t>
            </a:r>
            <a:r>
              <a:rPr lang="en-US" i="1" dirty="0" smtClean="0"/>
              <a:t>. Cu </a:t>
            </a:r>
            <a:r>
              <a:rPr lang="en-US" i="1" dirty="0" err="1" smtClean="0"/>
              <a:t>ajutorul</a:t>
            </a:r>
            <a:r>
              <a:rPr lang="en-US" i="1" dirty="0" smtClean="0"/>
              <a:t> </a:t>
            </a:r>
            <a:r>
              <a:rPr lang="en-US" i="1" dirty="0" err="1" smtClean="0"/>
              <a:t>unui</a:t>
            </a:r>
            <a:r>
              <a:rPr lang="en-US" i="1" dirty="0" smtClean="0"/>
              <a:t> </a:t>
            </a:r>
            <a:r>
              <a:rPr lang="en-US" i="1" dirty="0" err="1" smtClean="0"/>
              <a:t>raport</a:t>
            </a:r>
            <a:r>
              <a:rPr lang="en-US" i="1" dirty="0" smtClean="0"/>
              <a:t> </a:t>
            </a:r>
            <a:r>
              <a:rPr lang="en-US" i="1" dirty="0" err="1" smtClean="0"/>
              <a:t>intocmit</a:t>
            </a:r>
            <a:r>
              <a:rPr lang="en-US" i="1" dirty="0" smtClean="0"/>
              <a:t> de el am </a:t>
            </a:r>
            <a:r>
              <a:rPr lang="en-US" i="1" dirty="0" err="1" smtClean="0"/>
              <a:t>reusit</a:t>
            </a:r>
            <a:r>
              <a:rPr lang="en-US" i="1" dirty="0" smtClean="0"/>
              <a:t> </a:t>
            </a:r>
            <a:r>
              <a:rPr lang="en-US" i="1" dirty="0" err="1" smtClean="0"/>
              <a:t>sa</a:t>
            </a:r>
            <a:r>
              <a:rPr lang="en-US" i="1" dirty="0" smtClean="0"/>
              <a:t> </a:t>
            </a:r>
            <a:r>
              <a:rPr lang="en-US" i="1" dirty="0" err="1" smtClean="0"/>
              <a:t>optimizez</a:t>
            </a:r>
            <a:r>
              <a:rPr lang="en-US" i="1" dirty="0" smtClean="0"/>
              <a:t> </a:t>
            </a:r>
            <a:r>
              <a:rPr lang="en-US" i="1" dirty="0" err="1" smtClean="0"/>
              <a:t>toate</a:t>
            </a:r>
            <a:r>
              <a:rPr lang="en-US" i="1" dirty="0" smtClean="0"/>
              <a:t> </a:t>
            </a:r>
            <a:r>
              <a:rPr lang="en-US" i="1" dirty="0" err="1" smtClean="0"/>
              <a:t>detaliile</a:t>
            </a:r>
            <a:r>
              <a:rPr lang="en-US" i="1" dirty="0" smtClean="0"/>
              <a:t> </a:t>
            </a:r>
            <a:r>
              <a:rPr lang="en-US" i="1" dirty="0" err="1" smtClean="0"/>
              <a:t>importante</a:t>
            </a:r>
            <a:r>
              <a:rPr lang="en-US" i="1" dirty="0" smtClean="0"/>
              <a:t> </a:t>
            </a:r>
            <a:r>
              <a:rPr lang="en-US" i="1" dirty="0" err="1" smtClean="0"/>
              <a:t>pentru</a:t>
            </a:r>
            <a:r>
              <a:rPr lang="en-US" i="1" dirty="0" smtClean="0"/>
              <a:t> a </a:t>
            </a:r>
            <a:r>
              <a:rPr lang="en-US" i="1" dirty="0" err="1" smtClean="0"/>
              <a:t>crea</a:t>
            </a:r>
            <a:r>
              <a:rPr lang="en-US" i="1" dirty="0" smtClean="0"/>
              <a:t> un instrument </a:t>
            </a:r>
            <a:r>
              <a:rPr lang="en-US" i="1" dirty="0" err="1" smtClean="0"/>
              <a:t>eficient</a:t>
            </a:r>
            <a:r>
              <a:rPr lang="en-US" i="1" dirty="0" smtClean="0"/>
              <a:t> de </a:t>
            </a:r>
            <a:r>
              <a:rPr lang="en-US" i="1" dirty="0" err="1" smtClean="0"/>
              <a:t>vanzari</a:t>
            </a:r>
            <a:r>
              <a:rPr lang="en-US" i="1" dirty="0" smtClean="0"/>
              <a:t>. </a:t>
            </a:r>
            <a:endParaRPr lang="en-US" dirty="0" smtClean="0"/>
          </a:p>
          <a:p>
            <a:pPr algn="l"/>
            <a:r>
              <a:rPr lang="en-US" i="1" dirty="0" smtClean="0"/>
              <a:t> </a:t>
            </a:r>
            <a:endParaRPr lang="en-US" dirty="0" smtClean="0"/>
          </a:p>
          <a:p>
            <a:pPr algn="l"/>
            <a:r>
              <a:rPr lang="en-US" i="1" dirty="0" err="1" smtClean="0"/>
              <a:t>Dupa</a:t>
            </a:r>
            <a:r>
              <a:rPr lang="en-US" i="1" dirty="0" smtClean="0"/>
              <a:t> </a:t>
            </a:r>
            <a:r>
              <a:rPr lang="en-US" i="1" dirty="0" err="1" smtClean="0"/>
              <a:t>acest</a:t>
            </a:r>
            <a:r>
              <a:rPr lang="en-US" i="1" dirty="0" smtClean="0"/>
              <a:t> pas, am </a:t>
            </a:r>
            <a:r>
              <a:rPr lang="en-US" i="1" dirty="0" err="1" smtClean="0"/>
              <a:t>facut</a:t>
            </a:r>
            <a:r>
              <a:rPr lang="en-US" i="1" dirty="0" smtClean="0"/>
              <a:t> sub </a:t>
            </a:r>
            <a:r>
              <a:rPr lang="en-US" i="1" dirty="0" err="1" smtClean="0"/>
              <a:t>indrumarea</a:t>
            </a:r>
            <a:r>
              <a:rPr lang="en-US" i="1" dirty="0" smtClean="0"/>
              <a:t> </a:t>
            </a:r>
            <a:r>
              <a:rPr lang="en-US" i="1" dirty="0" err="1" smtClean="0"/>
              <a:t>lui</a:t>
            </a:r>
            <a:r>
              <a:rPr lang="en-US" i="1" dirty="0" smtClean="0"/>
              <a:t> </a:t>
            </a:r>
            <a:r>
              <a:rPr lang="en-US" i="1" dirty="0" err="1" smtClean="0"/>
              <a:t>Cristian</a:t>
            </a:r>
            <a:r>
              <a:rPr lang="en-US" i="1" dirty="0" smtClean="0"/>
              <a:t> </a:t>
            </a:r>
            <a:r>
              <a:rPr lang="en-US" i="1" dirty="0" err="1" smtClean="0"/>
              <a:t>strategia</a:t>
            </a:r>
            <a:r>
              <a:rPr lang="en-US" i="1" dirty="0" smtClean="0"/>
              <a:t> de </a:t>
            </a:r>
            <a:r>
              <a:rPr lang="en-US" i="1" dirty="0" err="1" smtClean="0"/>
              <a:t>promovare</a:t>
            </a:r>
            <a:r>
              <a:rPr lang="en-US" i="1" dirty="0" smtClean="0"/>
              <a:t> </a:t>
            </a:r>
            <a:r>
              <a:rPr lang="en-US" i="1" dirty="0" err="1" smtClean="0"/>
              <a:t>prin</a:t>
            </a:r>
            <a:r>
              <a:rPr lang="en-US" i="1" dirty="0" smtClean="0"/>
              <a:t> </a:t>
            </a:r>
            <a:r>
              <a:rPr lang="en-US" i="1" dirty="0" err="1" smtClean="0"/>
              <a:t>campania</a:t>
            </a:r>
            <a:r>
              <a:rPr lang="en-US" i="1" dirty="0" smtClean="0"/>
              <a:t> Google </a:t>
            </a:r>
            <a:r>
              <a:rPr lang="en-US" i="1" dirty="0" err="1" smtClean="0"/>
              <a:t>Adwords</a:t>
            </a:r>
            <a:r>
              <a:rPr lang="en-US" i="1" dirty="0" smtClean="0"/>
              <a:t>. </a:t>
            </a:r>
            <a:r>
              <a:rPr lang="en-US" i="1" dirty="0" err="1" smtClean="0"/>
              <a:t>Rezultatele</a:t>
            </a:r>
            <a:r>
              <a:rPr lang="en-US" i="1" dirty="0" smtClean="0"/>
              <a:t> au </a:t>
            </a:r>
            <a:r>
              <a:rPr lang="en-US" i="1" dirty="0" err="1" smtClean="0"/>
              <a:t>fost</a:t>
            </a:r>
            <a:r>
              <a:rPr lang="en-US" i="1" dirty="0" smtClean="0"/>
              <a:t> </a:t>
            </a:r>
            <a:r>
              <a:rPr lang="en-US" i="1" dirty="0" err="1" smtClean="0"/>
              <a:t>vizibile</a:t>
            </a:r>
            <a:r>
              <a:rPr lang="en-US" i="1" dirty="0" smtClean="0"/>
              <a:t> </a:t>
            </a:r>
            <a:r>
              <a:rPr lang="en-US" i="1" dirty="0" err="1" smtClean="0"/>
              <a:t>imediat</a:t>
            </a:r>
            <a:r>
              <a:rPr lang="en-US" i="1" dirty="0" smtClean="0"/>
              <a:t>: am </a:t>
            </a:r>
            <a:r>
              <a:rPr lang="en-US" i="1" dirty="0" err="1" smtClean="0"/>
              <a:t>inceput</a:t>
            </a:r>
            <a:r>
              <a:rPr lang="en-US" i="1" dirty="0" smtClean="0"/>
              <a:t> </a:t>
            </a:r>
            <a:r>
              <a:rPr lang="en-US" i="1" dirty="0" err="1" smtClean="0"/>
              <a:t>sa</a:t>
            </a:r>
            <a:r>
              <a:rPr lang="en-US" i="1" dirty="0" smtClean="0"/>
              <a:t> </a:t>
            </a:r>
            <a:r>
              <a:rPr lang="en-US" i="1" dirty="0" err="1" smtClean="0"/>
              <a:t>primim</a:t>
            </a:r>
            <a:r>
              <a:rPr lang="en-US" i="1" dirty="0" smtClean="0"/>
              <a:t> </a:t>
            </a:r>
            <a:r>
              <a:rPr lang="en-US" i="1" dirty="0" err="1" smtClean="0"/>
              <a:t>zeci</a:t>
            </a:r>
            <a:r>
              <a:rPr lang="en-US" i="1" dirty="0" smtClean="0"/>
              <a:t> de </a:t>
            </a:r>
            <a:r>
              <a:rPr lang="en-US" i="1" dirty="0" err="1" smtClean="0"/>
              <a:t>cereri</a:t>
            </a:r>
            <a:r>
              <a:rPr lang="en-US" i="1" dirty="0" smtClean="0"/>
              <a:t> de </a:t>
            </a:r>
            <a:r>
              <a:rPr lang="en-US" i="1" dirty="0" err="1" smtClean="0"/>
              <a:t>oferta</a:t>
            </a:r>
            <a:r>
              <a:rPr lang="en-US" i="1" dirty="0" smtClean="0"/>
              <a:t> in </a:t>
            </a:r>
            <a:r>
              <a:rPr lang="en-US" i="1" dirty="0" err="1" smtClean="0"/>
              <a:t>fiecare</a:t>
            </a:r>
            <a:r>
              <a:rPr lang="en-US" i="1" dirty="0" smtClean="0"/>
              <a:t> </a:t>
            </a:r>
            <a:r>
              <a:rPr lang="en-US" i="1" dirty="0" err="1" smtClean="0"/>
              <a:t>zi</a:t>
            </a:r>
            <a:r>
              <a:rPr lang="en-US" i="1" dirty="0" smtClean="0"/>
              <a:t>. </a:t>
            </a:r>
            <a:endParaRPr lang="en-US" i="1" dirty="0" smtClean="0"/>
          </a:p>
          <a:p>
            <a:pPr algn="l"/>
            <a:endParaRPr lang="en-US" dirty="0" smtClean="0"/>
          </a:p>
          <a:p>
            <a:pPr algn="l"/>
            <a:r>
              <a:rPr lang="en-US" i="1" dirty="0" smtClean="0"/>
              <a:t>De </a:t>
            </a:r>
            <a:r>
              <a:rPr lang="en-US" i="1" dirty="0" err="1" smtClean="0"/>
              <a:t>cand</a:t>
            </a:r>
            <a:r>
              <a:rPr lang="en-US" i="1" dirty="0" smtClean="0"/>
              <a:t> am </a:t>
            </a:r>
            <a:r>
              <a:rPr lang="en-US" i="1" dirty="0" err="1" smtClean="0"/>
              <a:t>inceput</a:t>
            </a:r>
            <a:r>
              <a:rPr lang="en-US" i="1" dirty="0" smtClean="0"/>
              <a:t> </a:t>
            </a:r>
            <a:r>
              <a:rPr lang="en-US" i="1" dirty="0" err="1" smtClean="0"/>
              <a:t>sa</a:t>
            </a:r>
            <a:r>
              <a:rPr lang="en-US" i="1" dirty="0" smtClean="0"/>
              <a:t> </a:t>
            </a:r>
            <a:r>
              <a:rPr lang="en-US" i="1" dirty="0" err="1" smtClean="0"/>
              <a:t>lucrez</a:t>
            </a:r>
            <a:r>
              <a:rPr lang="en-US" i="1" dirty="0" smtClean="0"/>
              <a:t> cu el </a:t>
            </a:r>
            <a:r>
              <a:rPr lang="en-US" i="1" dirty="0" err="1" smtClean="0"/>
              <a:t>il</a:t>
            </a:r>
            <a:r>
              <a:rPr lang="en-US" i="1" dirty="0" smtClean="0"/>
              <a:t> </a:t>
            </a:r>
            <a:r>
              <a:rPr lang="en-US" i="1" dirty="0" err="1" smtClean="0"/>
              <a:t>recomand</a:t>
            </a:r>
            <a:r>
              <a:rPr lang="en-US" i="1" dirty="0" smtClean="0"/>
              <a:t> </a:t>
            </a:r>
            <a:r>
              <a:rPr lang="en-US" i="1" dirty="0" err="1" smtClean="0"/>
              <a:t>tuturor</a:t>
            </a:r>
            <a:r>
              <a:rPr lang="en-US" i="1" dirty="0" smtClean="0"/>
              <a:t> </a:t>
            </a:r>
            <a:r>
              <a:rPr lang="en-US" i="1" dirty="0" err="1" smtClean="0"/>
              <a:t>cunoscutilor</a:t>
            </a:r>
            <a:r>
              <a:rPr lang="en-US" i="1" dirty="0" smtClean="0"/>
              <a:t> care </a:t>
            </a:r>
            <a:r>
              <a:rPr lang="en-US" i="1" dirty="0" err="1" smtClean="0"/>
              <a:t>sunt</a:t>
            </a:r>
            <a:r>
              <a:rPr lang="en-US" i="1" dirty="0" smtClean="0"/>
              <a:t> </a:t>
            </a:r>
            <a:r>
              <a:rPr lang="en-US" i="1" dirty="0" err="1" smtClean="0"/>
              <a:t>interesati</a:t>
            </a:r>
            <a:r>
              <a:rPr lang="en-US" i="1" dirty="0" smtClean="0"/>
              <a:t> de </a:t>
            </a:r>
            <a:r>
              <a:rPr lang="en-US" i="1" dirty="0" err="1" smtClean="0"/>
              <a:t>dezvoltarea</a:t>
            </a:r>
            <a:r>
              <a:rPr lang="en-US" i="1" dirty="0" smtClean="0"/>
              <a:t> </a:t>
            </a:r>
            <a:r>
              <a:rPr lang="en-US" i="1" dirty="0" err="1" smtClean="0"/>
              <a:t>promovarii</a:t>
            </a:r>
            <a:r>
              <a:rPr lang="en-US" i="1" dirty="0" smtClean="0"/>
              <a:t> online; </a:t>
            </a:r>
            <a:r>
              <a:rPr lang="en-US" i="1" dirty="0" err="1" smtClean="0"/>
              <a:t>este</a:t>
            </a:r>
            <a:r>
              <a:rPr lang="en-US" i="1" dirty="0" smtClean="0"/>
              <a:t> un </a:t>
            </a:r>
            <a:r>
              <a:rPr lang="en-US" i="1" dirty="0" err="1" smtClean="0"/>
              <a:t>profesionist</a:t>
            </a:r>
            <a:r>
              <a:rPr lang="en-US" i="1" dirty="0" smtClean="0"/>
              <a:t> </a:t>
            </a:r>
            <a:r>
              <a:rPr lang="en-US" i="1" dirty="0" err="1" smtClean="0"/>
              <a:t>si</a:t>
            </a:r>
            <a:r>
              <a:rPr lang="en-US" i="1" dirty="0" smtClean="0"/>
              <a:t> de </a:t>
            </a:r>
            <a:r>
              <a:rPr lang="en-US" i="1" dirty="0" err="1" smtClean="0"/>
              <a:t>aceea</a:t>
            </a:r>
            <a:r>
              <a:rPr lang="en-US" i="1" dirty="0" smtClean="0"/>
              <a:t> </a:t>
            </a:r>
            <a:r>
              <a:rPr lang="en-US" i="1" dirty="0" err="1" smtClean="0"/>
              <a:t>rezultatele</a:t>
            </a:r>
            <a:r>
              <a:rPr lang="en-US" i="1" dirty="0" smtClean="0"/>
              <a:t> nu se </a:t>
            </a:r>
            <a:r>
              <a:rPr lang="en-US" i="1" dirty="0" err="1" smtClean="0"/>
              <a:t>lasa</a:t>
            </a:r>
            <a:r>
              <a:rPr lang="en-US" i="1" dirty="0" smtClean="0"/>
              <a:t> </a:t>
            </a:r>
            <a:r>
              <a:rPr lang="en-US" i="1" dirty="0" err="1" smtClean="0"/>
              <a:t>asteptate</a:t>
            </a:r>
            <a:r>
              <a:rPr lang="en-US" i="1" dirty="0" smtClean="0"/>
              <a:t>.</a:t>
            </a:r>
            <a:r>
              <a:rPr lang="en-US" b="1" dirty="0" smtClean="0"/>
              <a:t>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60032" y="5600273"/>
            <a:ext cx="4392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Calibri" pitchFamily="34" charset="0"/>
                <a:cs typeface="Calibri" pitchFamily="34" charset="0"/>
              </a:rPr>
              <a:t>Cristiana Rosu, Director Executiv </a:t>
            </a:r>
            <a:r>
              <a:rPr lang="pt-BR" sz="1200" dirty="0" smtClean="0">
                <a:latin typeface="Calibri" pitchFamily="34" charset="0"/>
                <a:cs typeface="Calibri" pitchFamily="34" charset="0"/>
                <a:hlinkClick r:id="rId5"/>
              </a:rPr>
              <a:t>www.radox.ro</a:t>
            </a:r>
            <a:r>
              <a:rPr lang="pt-BR" sz="12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785938" y="71438"/>
            <a:ext cx="67468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400" dirty="0" err="1" smtClean="0">
                <a:solidFill>
                  <a:srgbClr val="00B050"/>
                </a:solidFill>
                <a:latin typeface="Arial" charset="0"/>
                <a:cs typeface="+mn-cs"/>
              </a:rPr>
              <a:t>Testimoniale</a:t>
            </a:r>
            <a:endParaRPr lang="en-GB" sz="2400" kern="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628800"/>
            <a:ext cx="1581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3" y="142852"/>
            <a:ext cx="642942" cy="642943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571504" cy="60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14282" y="5786454"/>
            <a:ext cx="878687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www.CristianIgnat.ro</a:t>
            </a:r>
            <a:r>
              <a:rPr kumimoji="0" lang="ro-RO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o-RO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o-RO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</a:t>
            </a:r>
            <a:r>
              <a:rPr kumimoji="0" lang="ro-RO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@CristianIgnat  	         </a:t>
            </a:r>
            <a:r>
              <a:rPr kumimoji="0" lang="ro-RO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cristi.ignat@gmail.com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67744" y="908720"/>
            <a:ext cx="64624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i="1" dirty="0" err="1" smtClean="0"/>
              <a:t>Dupa</a:t>
            </a:r>
            <a:r>
              <a:rPr lang="en-US" sz="1600" i="1" dirty="0" smtClean="0"/>
              <a:t> o </a:t>
            </a:r>
            <a:r>
              <a:rPr lang="en-US" sz="1600" i="1" dirty="0" err="1" smtClean="0"/>
              <a:t>perioada</a:t>
            </a:r>
            <a:r>
              <a:rPr lang="en-US" sz="1600" i="1" dirty="0" smtClean="0"/>
              <a:t> in care mi-am </a:t>
            </a:r>
            <a:r>
              <a:rPr lang="en-US" sz="1600" i="1" dirty="0" err="1" smtClean="0"/>
              <a:t>zbatut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neuronii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pentru</a:t>
            </a:r>
            <a:r>
              <a:rPr lang="en-US" sz="1600" i="1" dirty="0" smtClean="0"/>
              <a:t> a </a:t>
            </a:r>
            <a:r>
              <a:rPr lang="en-US" sz="1600" i="1" dirty="0" err="1" smtClean="0"/>
              <a:t>intelege</a:t>
            </a:r>
            <a:r>
              <a:rPr lang="en-US" sz="1600" i="1" dirty="0" smtClean="0"/>
              <a:t> de </a:t>
            </a:r>
            <a:r>
              <a:rPr lang="en-US" sz="1600" i="1" dirty="0" err="1" smtClean="0"/>
              <a:t>una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singura</a:t>
            </a:r>
            <a:r>
              <a:rPr lang="en-US" sz="1600" i="1" dirty="0" smtClean="0"/>
              <a:t> cum </a:t>
            </a:r>
            <a:r>
              <a:rPr lang="en-US" sz="1600" i="1" dirty="0" err="1" smtClean="0"/>
              <a:t>functioneaza</a:t>
            </a:r>
            <a:r>
              <a:rPr lang="en-US" sz="1600" i="1" dirty="0" smtClean="0"/>
              <a:t> Google </a:t>
            </a:r>
            <a:r>
              <a:rPr lang="en-US" sz="1600" i="1" dirty="0" err="1" smtClean="0"/>
              <a:t>Adwords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dupa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cateva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incercari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costisitoare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nereusite</a:t>
            </a:r>
            <a:r>
              <a:rPr lang="en-US" sz="1600" i="1" dirty="0" smtClean="0"/>
              <a:t> de a </a:t>
            </a:r>
            <a:r>
              <a:rPr lang="en-US" sz="1600" i="1" dirty="0" err="1" smtClean="0"/>
              <a:t>lucra</a:t>
            </a:r>
            <a:r>
              <a:rPr lang="en-US" sz="1600" i="1" dirty="0" smtClean="0"/>
              <a:t> cu </a:t>
            </a:r>
            <a:r>
              <a:rPr lang="en-US" sz="1600" i="1" dirty="0" err="1" smtClean="0"/>
              <a:t>firme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specializate</a:t>
            </a:r>
            <a:r>
              <a:rPr lang="en-US" sz="1600" i="1" dirty="0" smtClean="0"/>
              <a:t> in </a:t>
            </a:r>
            <a:r>
              <a:rPr lang="en-US" sz="1600" i="1" dirty="0" err="1" smtClean="0"/>
              <a:t>promovare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norocul</a:t>
            </a:r>
            <a:r>
              <a:rPr lang="en-US" sz="1600" i="1" dirty="0" smtClean="0"/>
              <a:t> mi-a </a:t>
            </a:r>
            <a:r>
              <a:rPr lang="en-US" sz="1600" i="1" dirty="0" err="1" smtClean="0"/>
              <a:t>suras</a:t>
            </a:r>
            <a:r>
              <a:rPr lang="en-US" sz="1600" i="1" dirty="0" smtClean="0"/>
              <a:t>. Am </a:t>
            </a:r>
            <a:r>
              <a:rPr lang="en-US" sz="1600" i="1" dirty="0" err="1" smtClean="0"/>
              <a:t>inceput</a:t>
            </a:r>
            <a:r>
              <a:rPr lang="en-US" sz="1600" i="1" dirty="0" smtClean="0"/>
              <a:t> o </a:t>
            </a:r>
            <a:r>
              <a:rPr lang="en-US" sz="1600" i="1" dirty="0" err="1" smtClean="0"/>
              <a:t>colaborare</a:t>
            </a:r>
            <a:r>
              <a:rPr lang="en-US" sz="1600" i="1" dirty="0" smtClean="0"/>
              <a:t> cu </a:t>
            </a:r>
            <a:r>
              <a:rPr lang="en-US" sz="1600" i="1" dirty="0" err="1" smtClean="0"/>
              <a:t>Cristian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Ignat</a:t>
            </a:r>
            <a:r>
              <a:rPr lang="en-US" sz="1600" i="1" dirty="0" smtClean="0"/>
              <a:t>. </a:t>
            </a:r>
            <a:endParaRPr lang="en-US" sz="1600" dirty="0" smtClean="0"/>
          </a:p>
          <a:p>
            <a:pPr algn="l"/>
            <a:r>
              <a:rPr lang="en-US" sz="1600" i="1" dirty="0" smtClean="0"/>
              <a:t> </a:t>
            </a:r>
            <a:endParaRPr lang="en-US" sz="1600" dirty="0" smtClean="0"/>
          </a:p>
          <a:p>
            <a:pPr algn="l"/>
            <a:r>
              <a:rPr lang="en-US" sz="1600" i="1" dirty="0" err="1" smtClean="0"/>
              <a:t>Rezultatele</a:t>
            </a:r>
            <a:r>
              <a:rPr lang="en-US" sz="1600" i="1" dirty="0" smtClean="0"/>
              <a:t> nu au </a:t>
            </a:r>
            <a:r>
              <a:rPr lang="en-US" sz="1600" i="1" dirty="0" err="1" smtClean="0"/>
              <a:t>intarziat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apara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imediat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dupa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ce</a:t>
            </a:r>
            <a:r>
              <a:rPr lang="en-US" sz="1600" i="1" dirty="0" smtClean="0"/>
              <a:t> a </a:t>
            </a:r>
            <a:r>
              <a:rPr lang="en-US" sz="1600" i="1" dirty="0" err="1" smtClean="0"/>
              <a:t>dat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startul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campaniilor</a:t>
            </a:r>
            <a:r>
              <a:rPr lang="en-US" sz="1600" i="1" dirty="0" smtClean="0"/>
              <a:t> separate </a:t>
            </a:r>
            <a:r>
              <a:rPr lang="en-US" sz="1600" i="1" dirty="0" err="1" smtClean="0"/>
              <a:t>pe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categorii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tipuri</a:t>
            </a:r>
            <a:r>
              <a:rPr lang="en-US" sz="1600" i="1" dirty="0" smtClean="0"/>
              <a:t> de </a:t>
            </a:r>
            <a:r>
              <a:rPr lang="en-US" sz="1600" i="1" dirty="0" err="1" smtClean="0"/>
              <a:t>produs</a:t>
            </a:r>
            <a:r>
              <a:rPr lang="en-US" sz="1600" i="1" dirty="0" smtClean="0"/>
              <a:t>. </a:t>
            </a:r>
            <a:r>
              <a:rPr lang="en-US" sz="1600" i="1" dirty="0" err="1" smtClean="0"/>
              <a:t>Pentru</a:t>
            </a:r>
            <a:r>
              <a:rPr lang="en-US" sz="1600" i="1" dirty="0" smtClean="0"/>
              <a:t> ca nu </a:t>
            </a:r>
            <a:r>
              <a:rPr lang="en-US" sz="1600" i="1" dirty="0" err="1" smtClean="0"/>
              <a:t>i</a:t>
            </a:r>
            <a:r>
              <a:rPr lang="en-US" sz="1600" i="1" dirty="0" smtClean="0"/>
              <a:t>-a </a:t>
            </a:r>
            <a:r>
              <a:rPr lang="en-US" sz="1600" i="1" dirty="0" err="1" smtClean="0"/>
              <a:t>fost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usor</a:t>
            </a:r>
            <a:r>
              <a:rPr lang="en-US" sz="1600" i="1" dirty="0" smtClean="0"/>
              <a:t> cu mine - </a:t>
            </a:r>
            <a:r>
              <a:rPr lang="en-US" sz="1600" i="1" dirty="0" err="1" smtClean="0"/>
              <a:t>clientul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patit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si</a:t>
            </a:r>
            <a:r>
              <a:rPr lang="en-US" sz="1600" i="1" dirty="0" smtClean="0"/>
              <a:t>-a </a:t>
            </a:r>
            <a:r>
              <a:rPr lang="en-US" sz="1600" i="1" dirty="0" err="1" smtClean="0"/>
              <a:t>dat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silinta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demonstreze</a:t>
            </a:r>
            <a:r>
              <a:rPr lang="en-US" sz="1600" i="1" dirty="0" smtClean="0"/>
              <a:t> ca </a:t>
            </a:r>
            <a:r>
              <a:rPr lang="en-US" sz="1600" i="1" dirty="0" err="1" smtClean="0"/>
              <a:t>exista</a:t>
            </a:r>
            <a:r>
              <a:rPr lang="en-US" sz="1600" i="1" dirty="0" smtClean="0"/>
              <a:t> cu </a:t>
            </a:r>
            <a:r>
              <a:rPr lang="en-US" sz="1600" i="1" dirty="0" err="1" smtClean="0"/>
              <a:t>adevarat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specialisti</a:t>
            </a:r>
            <a:r>
              <a:rPr lang="en-US" sz="1600" i="1" dirty="0" smtClean="0"/>
              <a:t>, care se </a:t>
            </a:r>
            <a:r>
              <a:rPr lang="en-US" sz="1600" i="1" dirty="0" err="1" smtClean="0"/>
              <a:t>preocupa</a:t>
            </a:r>
            <a:r>
              <a:rPr lang="en-US" sz="1600" i="1" dirty="0" smtClean="0"/>
              <a:t> de </a:t>
            </a:r>
            <a:r>
              <a:rPr lang="en-US" sz="1600" i="1" dirty="0" err="1" smtClean="0"/>
              <a:t>reducerea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costului</a:t>
            </a:r>
            <a:r>
              <a:rPr lang="en-US" sz="1600" i="1" dirty="0" smtClean="0"/>
              <a:t> per click, </a:t>
            </a:r>
            <a:r>
              <a:rPr lang="en-US" sz="1600" i="1" dirty="0" err="1" smtClean="0"/>
              <a:t>dar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si</a:t>
            </a:r>
            <a:r>
              <a:rPr lang="en-US" sz="1600" i="1" dirty="0" smtClean="0"/>
              <a:t> de </a:t>
            </a:r>
            <a:r>
              <a:rPr lang="en-US" sz="1600" i="1" dirty="0" err="1" smtClean="0"/>
              <a:t>cresterea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ratei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conversiilor</a:t>
            </a:r>
            <a:r>
              <a:rPr lang="en-US" sz="1600" i="1" dirty="0" smtClean="0"/>
              <a:t>. </a:t>
            </a:r>
            <a:r>
              <a:rPr lang="en-US" sz="1600" i="1" dirty="0" err="1" smtClean="0"/>
              <a:t>Campaniile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sunt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nisate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iar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cuvintele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cheie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sunt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cautate</a:t>
            </a:r>
            <a:r>
              <a:rPr lang="en-US" sz="1600" i="1" dirty="0" smtClean="0"/>
              <a:t> in </a:t>
            </a:r>
            <a:r>
              <a:rPr lang="en-US" sz="1600" i="1" dirty="0" err="1" smtClean="0"/>
              <a:t>asa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fel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incat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aiba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cel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mai</a:t>
            </a:r>
            <a:r>
              <a:rPr lang="en-US" sz="1600" i="1" dirty="0" smtClean="0"/>
              <a:t> mare Quality Score. </a:t>
            </a:r>
            <a:r>
              <a:rPr lang="en-US" sz="1600" i="1" dirty="0" err="1" smtClean="0"/>
              <a:t>Bugetul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cheltuit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este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mai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mic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si</a:t>
            </a:r>
            <a:r>
              <a:rPr lang="en-US" sz="1600" i="1" dirty="0" smtClean="0"/>
              <a:t> cu </a:t>
            </a:r>
            <a:r>
              <a:rPr lang="en-US" sz="1600" i="1" dirty="0" err="1" smtClean="0"/>
              <a:t>rezultate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mai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bune</a:t>
            </a:r>
            <a:r>
              <a:rPr lang="en-US" sz="1600" i="1" dirty="0" smtClean="0"/>
              <a:t>. </a:t>
            </a:r>
            <a:endParaRPr lang="en-US" sz="1600" dirty="0" smtClean="0"/>
          </a:p>
          <a:p>
            <a:pPr algn="l"/>
            <a:r>
              <a:rPr lang="en-US" sz="1600" i="1" dirty="0" smtClean="0"/>
              <a:t> </a:t>
            </a:r>
            <a:endParaRPr lang="en-US" sz="1600" dirty="0" smtClean="0"/>
          </a:p>
          <a:p>
            <a:pPr algn="l"/>
            <a:r>
              <a:rPr lang="en-US" sz="1600" i="1" dirty="0" smtClean="0"/>
              <a:t>A face </a:t>
            </a:r>
            <a:r>
              <a:rPr lang="en-US" sz="1600" i="1" dirty="0" err="1" smtClean="0"/>
              <a:t>Adwords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profesionist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trebui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sa</a:t>
            </a:r>
            <a:r>
              <a:rPr lang="en-US" sz="1600" i="1" dirty="0" smtClean="0"/>
              <a:t> fie </a:t>
            </a:r>
            <a:r>
              <a:rPr lang="en-US" sz="1600" i="1" dirty="0" err="1" smtClean="0"/>
              <a:t>principala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prioritate</a:t>
            </a:r>
            <a:r>
              <a:rPr lang="en-US" sz="1600" i="1" dirty="0" smtClean="0"/>
              <a:t> a </a:t>
            </a:r>
            <a:r>
              <a:rPr lang="en-US" sz="1600" i="1" dirty="0" err="1" smtClean="0"/>
              <a:t>ownerilor</a:t>
            </a:r>
            <a:r>
              <a:rPr lang="en-US" sz="1600" i="1" dirty="0" smtClean="0"/>
              <a:t> de magazine online. </a:t>
            </a:r>
            <a:r>
              <a:rPr lang="en-US" sz="1600" i="1" dirty="0" err="1" smtClean="0"/>
              <a:t>Recomand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tuturor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celor</a:t>
            </a:r>
            <a:r>
              <a:rPr lang="en-US" sz="1600" i="1" dirty="0" smtClean="0"/>
              <a:t> care au </a:t>
            </a:r>
            <a:r>
              <a:rPr lang="en-US" sz="1600" i="1" dirty="0" err="1" smtClean="0"/>
              <a:t>activitati</a:t>
            </a:r>
            <a:r>
              <a:rPr lang="en-US" sz="1600" i="1" dirty="0" smtClean="0"/>
              <a:t> online </a:t>
            </a:r>
            <a:r>
              <a:rPr lang="en-US" sz="1600" i="1" dirty="0" err="1" smtClean="0"/>
              <a:t>sa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faca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Adwords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insa</a:t>
            </a:r>
            <a:r>
              <a:rPr lang="en-US" sz="1600" i="1" dirty="0" smtClean="0"/>
              <a:t> nu </a:t>
            </a:r>
            <a:r>
              <a:rPr lang="en-US" sz="1600" i="1" dirty="0" err="1" smtClean="0"/>
              <a:t>oricum</a:t>
            </a:r>
            <a:r>
              <a:rPr lang="en-US" sz="1600" i="1" dirty="0" smtClean="0"/>
              <a:t>. Si </a:t>
            </a:r>
            <a:r>
              <a:rPr lang="en-US" sz="1600" i="1" dirty="0" err="1" smtClean="0"/>
              <a:t>daca</a:t>
            </a:r>
            <a:r>
              <a:rPr lang="en-US" sz="1600" i="1" dirty="0" smtClean="0"/>
              <a:t> nu </a:t>
            </a:r>
            <a:r>
              <a:rPr lang="en-US" sz="1600" i="1" dirty="0" err="1" smtClean="0"/>
              <a:t>oricum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atunci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sa</a:t>
            </a:r>
            <a:r>
              <a:rPr lang="en-US" sz="1600" i="1" dirty="0" smtClean="0"/>
              <a:t>-l </a:t>
            </a:r>
            <a:r>
              <a:rPr lang="en-US" sz="1600" i="1" dirty="0" err="1" smtClean="0"/>
              <a:t>aleaga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Cristian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Ignat</a:t>
            </a:r>
            <a:r>
              <a:rPr lang="en-US" sz="1600" i="1" dirty="0" smtClean="0"/>
              <a:t>.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4860032" y="5733256"/>
            <a:ext cx="4392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Calibri" pitchFamily="34" charset="0"/>
                <a:cs typeface="Calibri" pitchFamily="34" charset="0"/>
              </a:rPr>
              <a:t>Diana Chivu, Director General </a:t>
            </a:r>
            <a:r>
              <a:rPr lang="pt-BR" sz="1200" dirty="0" smtClean="0">
                <a:latin typeface="Calibri" pitchFamily="34" charset="0"/>
                <a:cs typeface="Calibri" pitchFamily="34" charset="0"/>
                <a:hlinkClick r:id="rId5"/>
              </a:rPr>
              <a:t>www.shop.4interior.ro</a:t>
            </a:r>
            <a:r>
              <a:rPr lang="pt-BR" sz="12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785938" y="71438"/>
            <a:ext cx="67468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400" dirty="0" err="1" smtClean="0">
                <a:solidFill>
                  <a:srgbClr val="00B050"/>
                </a:solidFill>
                <a:latin typeface="Arial" charset="0"/>
                <a:cs typeface="+mn-cs"/>
              </a:rPr>
              <a:t>Testimoniale</a:t>
            </a:r>
            <a:endParaRPr lang="en-GB" sz="2400" kern="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052736"/>
            <a:ext cx="1584176" cy="10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3" y="142852"/>
            <a:ext cx="642942" cy="642943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571504" cy="60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125538"/>
            <a:ext cx="54752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227763" y="4211638"/>
            <a:ext cx="24939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kern="0" dirty="0">
                <a:solidFill>
                  <a:srgbClr val="0070C0"/>
                </a:solidFill>
              </a:rPr>
              <a:t>www.CristianIgnat.ro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27763" y="4716463"/>
            <a:ext cx="18843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o-RO" b="1" kern="0" dirty="0">
                <a:solidFill>
                  <a:srgbClr val="C00000"/>
                </a:solidFill>
              </a:rPr>
              <a:t>@CristianIgnat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46813" y="5219700"/>
            <a:ext cx="27178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o-RO" b="1" kern="0" dirty="0">
                <a:solidFill>
                  <a:srgbClr val="0070C0"/>
                </a:solidFill>
              </a:rPr>
              <a:t>cristi.ignat@gmail.com</a:t>
            </a:r>
            <a:endParaRPr lang="en-GB" kern="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40513" y="1268413"/>
            <a:ext cx="15319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kern="0" dirty="0" err="1">
                <a:solidFill>
                  <a:srgbClr val="C00000"/>
                </a:solidFill>
              </a:rPr>
              <a:t>Multumesc</a:t>
            </a:r>
            <a:r>
              <a:rPr lang="en-GB" b="1" kern="0" dirty="0">
                <a:solidFill>
                  <a:srgbClr val="C00000"/>
                </a:solidFill>
              </a:rPr>
              <a:t> !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5869</TotalTime>
  <Words>372</Words>
  <Application>Microsoft Office PowerPoint</Application>
  <PresentationFormat>On-screen Show (4:3)</PresentationFormat>
  <Paragraphs>48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Cristian Ignat  Prezentare realizată pentru:</vt:lpstr>
      <vt:lpstr>www.CristianIgnat.ro</vt:lpstr>
      <vt:lpstr>Slide 3</vt:lpstr>
      <vt:lpstr>Slide 4</vt:lpstr>
      <vt:lpstr>Slide 5</vt:lpstr>
      <vt:lpstr>Slide 6</vt:lpstr>
      <vt:lpstr>Slide 7</vt:lpstr>
    </vt:vector>
  </TitlesOfParts>
  <Company>Computer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Vast Visibility </dc:title>
  <dc:creator>Computer User</dc:creator>
  <cp:lastModifiedBy>CristianHome</cp:lastModifiedBy>
  <cp:revision>217</cp:revision>
  <dcterms:created xsi:type="dcterms:W3CDTF">2006-08-18T15:04:49Z</dcterms:created>
  <dcterms:modified xsi:type="dcterms:W3CDTF">2011-11-28T14:51:25Z</dcterms:modified>
</cp:coreProperties>
</file>