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notesMasterIdLst>
    <p:notesMasterId r:id="rId33"/>
  </p:notesMasterIdLst>
  <p:sldIdLst>
    <p:sldId id="256" r:id="rId12"/>
    <p:sldId id="306" r:id="rId13"/>
    <p:sldId id="281" r:id="rId14"/>
    <p:sldId id="282" r:id="rId15"/>
    <p:sldId id="307" r:id="rId16"/>
    <p:sldId id="308" r:id="rId17"/>
    <p:sldId id="295" r:id="rId18"/>
    <p:sldId id="296" r:id="rId19"/>
    <p:sldId id="298" r:id="rId20"/>
    <p:sldId id="300" r:id="rId21"/>
    <p:sldId id="301" r:id="rId22"/>
    <p:sldId id="302" r:id="rId23"/>
    <p:sldId id="303" r:id="rId24"/>
    <p:sldId id="304" r:id="rId25"/>
    <p:sldId id="305" r:id="rId26"/>
    <p:sldId id="290" r:id="rId27"/>
    <p:sldId id="310" r:id="rId28"/>
    <p:sldId id="291" r:id="rId29"/>
    <p:sldId id="277" r:id="rId30"/>
    <p:sldId id="276" r:id="rId31"/>
    <p:sldId id="294" r:id="rId32"/>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930" y="-41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229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229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2292" name="Text Box 4"/>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2293" name="Rectangle 5"/>
          <p:cNvSpPr>
            <a:spLocks noGrp="1" noChangeArrowheads="1"/>
          </p:cNvSpPr>
          <p:nvPr>
            <p:ph type="dt"/>
          </p:nvPr>
        </p:nvSpPr>
        <p:spPr bwMode="auto">
          <a:xfrm>
            <a:off x="3884613" y="0"/>
            <a:ext cx="2967037"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endParaRPr lang="en-US"/>
          </a:p>
        </p:txBody>
      </p:sp>
      <p:sp>
        <p:nvSpPr>
          <p:cNvPr id="33799" name="Rectangle 6"/>
          <p:cNvSpPr>
            <a:spLocks noGrp="1" noChangeArrowheads="1"/>
          </p:cNvSpPr>
          <p:nvPr>
            <p:ph type="sldImg"/>
          </p:nvPr>
        </p:nvSpPr>
        <p:spPr bwMode="auto">
          <a:xfrm>
            <a:off x="1143000" y="685800"/>
            <a:ext cx="4567238" cy="342423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5" name="Rectangle 7"/>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12296" name="Text Box 8"/>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2297" name="Rectangle 9"/>
          <p:cNvSpPr>
            <a:spLocks noGrp="1" noChangeArrowheads="1"/>
          </p:cNvSpPr>
          <p:nvPr>
            <p:ph type="sldNum"/>
          </p:nvPr>
        </p:nvSpPr>
        <p:spPr bwMode="auto">
          <a:xfrm>
            <a:off x="3884613" y="8685213"/>
            <a:ext cx="2967037"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9E28246F-4873-4FEB-9802-CC7742D813EF}" type="slidenum">
              <a:rPr lang="en-US"/>
              <a:pPr>
                <a:defRPr/>
              </a:pPr>
              <a:t>‹#›</a:t>
            </a:fld>
            <a:endParaRPr lang="en-US"/>
          </a:p>
        </p:txBody>
      </p:sp>
    </p:spTree>
    <p:extLst>
      <p:ext uri="{BB962C8B-B14F-4D97-AF65-F5344CB8AC3E}">
        <p14:creationId xmlns:p14="http://schemas.microsoft.com/office/powerpoint/2010/main" val="25355146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Microsoft YaHei" pitchFamily="34" charset="-122"/>
              </a:defRPr>
            </a:lvl1pPr>
            <a:lvl2pPr eaLnBrk="0" hangingPunct="0">
              <a:tabLst>
                <a:tab pos="723900" algn="l"/>
                <a:tab pos="1447800" algn="l"/>
                <a:tab pos="2171700" algn="l"/>
                <a:tab pos="2895600" algn="l"/>
              </a:tabLst>
              <a:defRPr>
                <a:solidFill>
                  <a:schemeClr val="bg1"/>
                </a:solidFill>
                <a:latin typeface="Arial" charset="0"/>
                <a:ea typeface="Microsoft YaHei" pitchFamily="34" charset="-122"/>
              </a:defRPr>
            </a:lvl2pPr>
            <a:lvl3pPr eaLnBrk="0" hangingPunct="0">
              <a:tabLst>
                <a:tab pos="723900" algn="l"/>
                <a:tab pos="1447800" algn="l"/>
                <a:tab pos="2171700" algn="l"/>
                <a:tab pos="2895600" algn="l"/>
              </a:tabLst>
              <a:defRPr>
                <a:solidFill>
                  <a:schemeClr val="bg1"/>
                </a:solidFill>
                <a:latin typeface="Arial" charset="0"/>
                <a:ea typeface="Microsoft YaHei" pitchFamily="34" charset="-122"/>
              </a:defRPr>
            </a:lvl3pPr>
            <a:lvl4pPr eaLnBrk="0" hangingPunct="0">
              <a:tabLst>
                <a:tab pos="723900" algn="l"/>
                <a:tab pos="1447800" algn="l"/>
                <a:tab pos="2171700" algn="l"/>
                <a:tab pos="2895600" algn="l"/>
              </a:tabLst>
              <a:defRPr>
                <a:solidFill>
                  <a:schemeClr val="bg1"/>
                </a:solidFill>
                <a:latin typeface="Arial" charset="0"/>
                <a:ea typeface="Microsoft YaHei" pitchFamily="34" charset="-122"/>
              </a:defRPr>
            </a:lvl4pPr>
            <a:lvl5pPr eaLnBrk="0" hangingPunct="0">
              <a:tabLst>
                <a:tab pos="723900" algn="l"/>
                <a:tab pos="1447800" algn="l"/>
                <a:tab pos="2171700" algn="l"/>
                <a:tab pos="28956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9pPr>
          </a:lstStyle>
          <a:p>
            <a:pPr eaLnBrk="1" hangingPunct="1"/>
            <a:fld id="{B32A2B9E-DA69-4261-BF05-F74A6ABCDD01}" type="slidenum">
              <a:rPr lang="en-US" smtClean="0">
                <a:solidFill>
                  <a:srgbClr val="000000"/>
                </a:solidFill>
                <a:latin typeface="Times New Roman" pitchFamily="18" charset="0"/>
                <a:ea typeface="Arial Unicode MS" pitchFamily="34" charset="-128"/>
                <a:cs typeface="Arial Unicode MS" pitchFamily="34" charset="-128"/>
              </a:rPr>
              <a:pPr eaLnBrk="1" hangingPunct="1"/>
              <a:t>1</a:t>
            </a:fld>
            <a:endParaRPr lang="en-US" smtClean="0">
              <a:solidFill>
                <a:srgbClr val="000000"/>
              </a:solidFill>
              <a:latin typeface="Times New Roman" pitchFamily="18" charset="0"/>
              <a:ea typeface="Arial Unicode MS" pitchFamily="34" charset="-128"/>
              <a:cs typeface="Arial Unicode MS" pitchFamily="34" charset="-128"/>
            </a:endParaRPr>
          </a:p>
        </p:txBody>
      </p:sp>
      <p:sp>
        <p:nvSpPr>
          <p:cNvPr id="34819" name="Rectangle 1"/>
          <p:cNvSpPr>
            <a:spLocks noChangeArrowheads="1" noTextEdit="1"/>
          </p:cNvSpPr>
          <p:nvPr>
            <p:ph type="sldImg"/>
          </p:nvPr>
        </p:nvSpPr>
        <p:spPr>
          <a:xfrm>
            <a:off x="1143000" y="685800"/>
            <a:ext cx="4572000" cy="3429000"/>
          </a:xfrm>
          <a:solidFill>
            <a:srgbClr val="FFFFFF"/>
          </a:solidFill>
          <a:ln/>
        </p:spPr>
      </p:sp>
      <p:sp>
        <p:nvSpPr>
          <p:cNvPr id="34820"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Calibri" pitchFamily="34" charset="0"/>
              <a:ea typeface="Microsoft YaHei" pitchFamily="34" charset="-122"/>
            </a:endParaRPr>
          </a:p>
        </p:txBody>
      </p:sp>
      <p:sp>
        <p:nvSpPr>
          <p:cNvPr id="3482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r" eaLnBrk="1" hangingPunct="1">
              <a:buClrTx/>
              <a:buFontTx/>
              <a:buNone/>
            </a:pPr>
            <a:fld id="{F1D46427-F111-4B76-B408-E404B02D1003}" type="slidenum">
              <a:rPr lang="en-US" sz="1200">
                <a:solidFill>
                  <a:srgbClr val="000000"/>
                </a:solidFill>
              </a:rPr>
              <a:pPr algn="r" eaLnBrk="1" hangingPunct="1">
                <a:buClrTx/>
                <a:buFontTx/>
                <a:buNone/>
              </a:pPr>
              <a:t>1</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pPr>
            <a:endParaRPr lang="en-US" smtClean="0">
              <a:latin typeface="Times New Roman" pitchFamily="18" charset="0"/>
            </a:endParaRPr>
          </a:p>
        </p:txBody>
      </p:sp>
      <p:sp>
        <p:nvSpPr>
          <p:cNvPr id="28676" name="Slide Number Placeholder 3"/>
          <p:cNvSpPr>
            <a:spLocks noGrp="1"/>
          </p:cNvSpPr>
          <p:nvPr>
            <p:ph type="sldNum" sz="quarter"/>
          </p:nvPr>
        </p:nvSpPr>
        <p:spPr>
          <a:ln>
            <a:miter lim="800000"/>
          </a:ln>
        </p:spPr>
        <p:txBody>
          <a:bodyPr/>
          <a:lstStyle/>
          <a:p>
            <a:pPr>
              <a:defRPr/>
            </a:pPr>
            <a:fld id="{44E34F34-2908-4974-BE5B-C06451E1A3D9}" type="slidenum">
              <a:rPr lang="en-US" smtClean="0"/>
              <a:pPr>
                <a:defRPr/>
              </a:pPr>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Microsoft YaHei" pitchFamily="34" charset="-122"/>
              </a:defRPr>
            </a:lvl1pPr>
            <a:lvl2pPr eaLnBrk="0" hangingPunct="0">
              <a:tabLst>
                <a:tab pos="723900" algn="l"/>
                <a:tab pos="1447800" algn="l"/>
                <a:tab pos="2171700" algn="l"/>
                <a:tab pos="2895600" algn="l"/>
              </a:tabLst>
              <a:defRPr>
                <a:solidFill>
                  <a:schemeClr val="bg1"/>
                </a:solidFill>
                <a:latin typeface="Arial" charset="0"/>
                <a:ea typeface="Microsoft YaHei" pitchFamily="34" charset="-122"/>
              </a:defRPr>
            </a:lvl2pPr>
            <a:lvl3pPr eaLnBrk="0" hangingPunct="0">
              <a:tabLst>
                <a:tab pos="723900" algn="l"/>
                <a:tab pos="1447800" algn="l"/>
                <a:tab pos="2171700" algn="l"/>
                <a:tab pos="2895600" algn="l"/>
              </a:tabLst>
              <a:defRPr>
                <a:solidFill>
                  <a:schemeClr val="bg1"/>
                </a:solidFill>
                <a:latin typeface="Arial" charset="0"/>
                <a:ea typeface="Microsoft YaHei" pitchFamily="34" charset="-122"/>
              </a:defRPr>
            </a:lvl3pPr>
            <a:lvl4pPr eaLnBrk="0" hangingPunct="0">
              <a:tabLst>
                <a:tab pos="723900" algn="l"/>
                <a:tab pos="1447800" algn="l"/>
                <a:tab pos="2171700" algn="l"/>
                <a:tab pos="2895600" algn="l"/>
              </a:tabLst>
              <a:defRPr>
                <a:solidFill>
                  <a:schemeClr val="bg1"/>
                </a:solidFill>
                <a:latin typeface="Arial" charset="0"/>
                <a:ea typeface="Microsoft YaHei" pitchFamily="34" charset="-122"/>
              </a:defRPr>
            </a:lvl4pPr>
            <a:lvl5pPr eaLnBrk="0" hangingPunct="0">
              <a:tabLst>
                <a:tab pos="723900" algn="l"/>
                <a:tab pos="1447800" algn="l"/>
                <a:tab pos="2171700" algn="l"/>
                <a:tab pos="28956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9pPr>
          </a:lstStyle>
          <a:p>
            <a:pPr eaLnBrk="1" hangingPunct="1"/>
            <a:fld id="{81732AEB-F113-411B-AC05-E3AE10670E6F}" type="slidenum">
              <a:rPr lang="en-US" smtClean="0">
                <a:solidFill>
                  <a:srgbClr val="000000"/>
                </a:solidFill>
                <a:latin typeface="Times New Roman" pitchFamily="18" charset="0"/>
                <a:ea typeface="Arial Unicode MS" pitchFamily="34" charset="-128"/>
                <a:cs typeface="Arial Unicode MS" pitchFamily="34" charset="-128"/>
              </a:rPr>
              <a:pPr eaLnBrk="1" hangingPunct="1"/>
              <a:t>20</a:t>
            </a:fld>
            <a:endParaRPr lang="en-US" smtClean="0">
              <a:solidFill>
                <a:srgbClr val="000000"/>
              </a:solidFill>
              <a:latin typeface="Times New Roman" pitchFamily="18" charset="0"/>
              <a:ea typeface="Arial Unicode MS" pitchFamily="34" charset="-128"/>
              <a:cs typeface="Arial Unicode MS" pitchFamily="34" charset="-128"/>
            </a:endParaRPr>
          </a:p>
        </p:txBody>
      </p:sp>
      <p:sp>
        <p:nvSpPr>
          <p:cNvPr id="36867" name="Rectangle 1"/>
          <p:cNvSpPr>
            <a:spLocks noChangeArrowheads="1" noTextEdit="1"/>
          </p:cNvSpPr>
          <p:nvPr>
            <p:ph type="sldImg"/>
          </p:nvPr>
        </p:nvSpPr>
        <p:spPr>
          <a:xfrm>
            <a:off x="1143000" y="685800"/>
            <a:ext cx="4572000" cy="3429000"/>
          </a:xfrm>
          <a:solidFill>
            <a:srgbClr val="FFFFFF"/>
          </a:solidFill>
          <a:ln/>
        </p:spPr>
      </p:sp>
      <p:sp>
        <p:nvSpPr>
          <p:cNvPr id="36868"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Calibri" pitchFamily="34" charset="0"/>
              <a:ea typeface="Microsoft YaHei" pitchFamily="34" charset="-122"/>
            </a:endParaRPr>
          </a:p>
        </p:txBody>
      </p:sp>
      <p:sp>
        <p:nvSpPr>
          <p:cNvPr id="36869"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r" eaLnBrk="1" hangingPunct="1">
              <a:buClrTx/>
              <a:buFontTx/>
              <a:buNone/>
            </a:pPr>
            <a:fld id="{9F9E202F-EC35-4194-833B-1B72BF8FE3EE}" type="slidenum">
              <a:rPr lang="en-US" sz="1200">
                <a:solidFill>
                  <a:srgbClr val="000000"/>
                </a:solidFill>
              </a:rPr>
              <a:pPr algn="r" eaLnBrk="1" hangingPunct="1">
                <a:buClrTx/>
                <a:buFontTx/>
                <a:buNone/>
              </a:pPr>
              <a:t>20</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Microsoft YaHei" pitchFamily="34" charset="-122"/>
              </a:defRPr>
            </a:lvl1pPr>
            <a:lvl2pPr eaLnBrk="0" hangingPunct="0">
              <a:tabLst>
                <a:tab pos="723900" algn="l"/>
                <a:tab pos="1447800" algn="l"/>
                <a:tab pos="2171700" algn="l"/>
                <a:tab pos="2895600" algn="l"/>
              </a:tabLst>
              <a:defRPr>
                <a:solidFill>
                  <a:schemeClr val="bg1"/>
                </a:solidFill>
                <a:latin typeface="Arial" charset="0"/>
                <a:ea typeface="Microsoft YaHei" pitchFamily="34" charset="-122"/>
              </a:defRPr>
            </a:lvl2pPr>
            <a:lvl3pPr eaLnBrk="0" hangingPunct="0">
              <a:tabLst>
                <a:tab pos="723900" algn="l"/>
                <a:tab pos="1447800" algn="l"/>
                <a:tab pos="2171700" algn="l"/>
                <a:tab pos="2895600" algn="l"/>
              </a:tabLst>
              <a:defRPr>
                <a:solidFill>
                  <a:schemeClr val="bg1"/>
                </a:solidFill>
                <a:latin typeface="Arial" charset="0"/>
                <a:ea typeface="Microsoft YaHei" pitchFamily="34" charset="-122"/>
              </a:defRPr>
            </a:lvl3pPr>
            <a:lvl4pPr eaLnBrk="0" hangingPunct="0">
              <a:tabLst>
                <a:tab pos="723900" algn="l"/>
                <a:tab pos="1447800" algn="l"/>
                <a:tab pos="2171700" algn="l"/>
                <a:tab pos="2895600" algn="l"/>
              </a:tabLst>
              <a:defRPr>
                <a:solidFill>
                  <a:schemeClr val="bg1"/>
                </a:solidFill>
                <a:latin typeface="Arial" charset="0"/>
                <a:ea typeface="Microsoft YaHei" pitchFamily="34" charset="-122"/>
              </a:defRPr>
            </a:lvl4pPr>
            <a:lvl5pPr eaLnBrk="0" hangingPunct="0">
              <a:tabLst>
                <a:tab pos="723900" algn="l"/>
                <a:tab pos="1447800" algn="l"/>
                <a:tab pos="2171700" algn="l"/>
                <a:tab pos="28956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Microsoft YaHei" pitchFamily="34" charset="-122"/>
              </a:defRPr>
            </a:lvl9pPr>
          </a:lstStyle>
          <a:p>
            <a:pPr eaLnBrk="1" hangingPunct="1"/>
            <a:fld id="{9EAD869B-C5DD-45FD-8E15-59AFF6F73F10}" type="slidenum">
              <a:rPr lang="en-US" smtClean="0">
                <a:solidFill>
                  <a:srgbClr val="000000"/>
                </a:solidFill>
                <a:latin typeface="Times New Roman" pitchFamily="18" charset="0"/>
                <a:ea typeface="Arial Unicode MS" pitchFamily="34" charset="-128"/>
                <a:cs typeface="Arial Unicode MS" pitchFamily="34" charset="-128"/>
              </a:rPr>
              <a:pPr eaLnBrk="1" hangingPunct="1"/>
              <a:t>21</a:t>
            </a:fld>
            <a:endParaRPr lang="en-US" smtClean="0">
              <a:solidFill>
                <a:srgbClr val="000000"/>
              </a:solidFill>
              <a:latin typeface="Times New Roman" pitchFamily="18" charset="0"/>
              <a:ea typeface="Arial Unicode MS" pitchFamily="34" charset="-128"/>
              <a:cs typeface="Arial Unicode MS" pitchFamily="34" charset="-128"/>
            </a:endParaRPr>
          </a:p>
        </p:txBody>
      </p:sp>
      <p:sp>
        <p:nvSpPr>
          <p:cNvPr id="37891" name="Rectangle 1"/>
          <p:cNvSpPr>
            <a:spLocks noChangeArrowheads="1" noTextEdit="1"/>
          </p:cNvSpPr>
          <p:nvPr>
            <p:ph type="sldImg"/>
          </p:nvPr>
        </p:nvSpPr>
        <p:spPr>
          <a:xfrm>
            <a:off x="1143000" y="685800"/>
            <a:ext cx="4572000" cy="3429000"/>
          </a:xfrm>
          <a:solidFill>
            <a:srgbClr val="FFFFFF"/>
          </a:solidFill>
          <a:ln/>
        </p:spPr>
      </p:sp>
      <p:sp>
        <p:nvSpPr>
          <p:cNvPr id="37892" name="Rectangle 2"/>
          <p:cNvSpPr>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latin typeface="Calibri" pitchFamily="34" charset="0"/>
              <a:ea typeface="Microsoft YaHei" pitchFamily="34" charset="-122"/>
            </a:endParaRPr>
          </a:p>
        </p:txBody>
      </p:sp>
      <p:sp>
        <p:nvSpPr>
          <p:cNvPr id="37893"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r" eaLnBrk="1" hangingPunct="1">
              <a:buClrTx/>
              <a:buFontTx/>
              <a:buNone/>
            </a:pPr>
            <a:fld id="{8AF0CADB-92EC-425A-A123-C2AFF60C34DF}" type="slidenum">
              <a:rPr lang="en-US" sz="1200">
                <a:solidFill>
                  <a:srgbClr val="000000"/>
                </a:solidFill>
              </a:rPr>
              <a:pPr algn="r" eaLnBrk="1" hangingPunct="1">
                <a:buClrTx/>
                <a:buFontTx/>
                <a:buNone/>
              </a:pPr>
              <a:t>21</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sldNum" idx="11"/>
          </p:nvPr>
        </p:nvSpPr>
        <p:spPr>
          <a:ln/>
        </p:spPr>
        <p:txBody>
          <a:bodyPr/>
          <a:lstStyle>
            <a:lvl1pPr>
              <a:defRPr/>
            </a:lvl1pPr>
          </a:lstStyle>
          <a:p>
            <a:pPr>
              <a:defRPr/>
            </a:pPr>
            <a:fld id="{20FCB191-C056-4C12-B608-62D6E52F7FA7}" type="slidenum">
              <a:rPr lang="en-US"/>
              <a:pPr>
                <a:defRPr/>
              </a:pPr>
              <a:t>‹#›</a:t>
            </a:fld>
            <a:endParaRPr lang="en-US"/>
          </a:p>
        </p:txBody>
      </p:sp>
    </p:spTree>
    <p:extLst>
      <p:ext uri="{BB962C8B-B14F-4D97-AF65-F5344CB8AC3E}">
        <p14:creationId xmlns:p14="http://schemas.microsoft.com/office/powerpoint/2010/main" val="230632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sldNum" idx="11"/>
          </p:nvPr>
        </p:nvSpPr>
        <p:spPr>
          <a:ln/>
        </p:spPr>
        <p:txBody>
          <a:bodyPr/>
          <a:lstStyle>
            <a:lvl1pPr>
              <a:defRPr/>
            </a:lvl1pPr>
          </a:lstStyle>
          <a:p>
            <a:pPr>
              <a:defRPr/>
            </a:pPr>
            <a:fld id="{8029861C-A3A9-4991-BC3F-4EBD6041B673}" type="slidenum">
              <a:rPr lang="en-US"/>
              <a:pPr>
                <a:defRPr/>
              </a:pPr>
              <a:t>‹#›</a:t>
            </a:fld>
            <a:endParaRPr lang="en-US"/>
          </a:p>
        </p:txBody>
      </p:sp>
    </p:spTree>
    <p:extLst>
      <p:ext uri="{BB962C8B-B14F-4D97-AF65-F5344CB8AC3E}">
        <p14:creationId xmlns:p14="http://schemas.microsoft.com/office/powerpoint/2010/main" val="607516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7BCB60C4-EC0C-490E-8D9E-CA1E22334690}" type="slidenum">
              <a:rPr lang="en-US"/>
              <a:pPr>
                <a:defRPr/>
              </a:pPr>
              <a:t>‹#›</a:t>
            </a:fld>
            <a:endParaRPr lang="en-US"/>
          </a:p>
        </p:txBody>
      </p:sp>
    </p:spTree>
    <p:extLst>
      <p:ext uri="{BB962C8B-B14F-4D97-AF65-F5344CB8AC3E}">
        <p14:creationId xmlns:p14="http://schemas.microsoft.com/office/powerpoint/2010/main" val="23539875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783FC6C-4858-4395-92EA-22EE36E74932}" type="slidenum">
              <a:rPr lang="en-US"/>
              <a:pPr>
                <a:defRPr/>
              </a:pPr>
              <a:t>‹#›</a:t>
            </a:fld>
            <a:endParaRPr lang="en-US"/>
          </a:p>
        </p:txBody>
      </p:sp>
    </p:spTree>
    <p:extLst>
      <p:ext uri="{BB962C8B-B14F-4D97-AF65-F5344CB8AC3E}">
        <p14:creationId xmlns:p14="http://schemas.microsoft.com/office/powerpoint/2010/main" val="2676689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BCCCF4F-45A9-452C-8759-3AFC4C3EEAFB}" type="slidenum">
              <a:rPr lang="en-US"/>
              <a:pPr>
                <a:defRPr/>
              </a:pPr>
              <a:t>‹#›</a:t>
            </a:fld>
            <a:endParaRPr lang="en-US"/>
          </a:p>
        </p:txBody>
      </p:sp>
    </p:spTree>
    <p:extLst>
      <p:ext uri="{BB962C8B-B14F-4D97-AF65-F5344CB8AC3E}">
        <p14:creationId xmlns:p14="http://schemas.microsoft.com/office/powerpoint/2010/main" val="1004581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85E9FF6E-953F-45F2-AED7-6191698FF227}" type="slidenum">
              <a:rPr lang="en-US"/>
              <a:pPr>
                <a:defRPr/>
              </a:pPr>
              <a:t>‹#›</a:t>
            </a:fld>
            <a:endParaRPr lang="en-US"/>
          </a:p>
        </p:txBody>
      </p:sp>
    </p:spTree>
    <p:extLst>
      <p:ext uri="{BB962C8B-B14F-4D97-AF65-F5344CB8AC3E}">
        <p14:creationId xmlns:p14="http://schemas.microsoft.com/office/powerpoint/2010/main" val="31666583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9F8E28DB-A592-4241-8D22-CA35D19DD150}" type="slidenum">
              <a:rPr lang="en-US"/>
              <a:pPr>
                <a:defRPr/>
              </a:pPr>
              <a:t>‹#›</a:t>
            </a:fld>
            <a:endParaRPr lang="en-US"/>
          </a:p>
        </p:txBody>
      </p:sp>
    </p:spTree>
    <p:extLst>
      <p:ext uri="{BB962C8B-B14F-4D97-AF65-F5344CB8AC3E}">
        <p14:creationId xmlns:p14="http://schemas.microsoft.com/office/powerpoint/2010/main" val="34209849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775A9E84-79FD-46FB-9892-679B67C57BCF}" type="slidenum">
              <a:rPr lang="en-US"/>
              <a:pPr>
                <a:defRPr/>
              </a:pPr>
              <a:t>‹#›</a:t>
            </a:fld>
            <a:endParaRPr lang="en-US"/>
          </a:p>
        </p:txBody>
      </p:sp>
    </p:spTree>
    <p:extLst>
      <p:ext uri="{BB962C8B-B14F-4D97-AF65-F5344CB8AC3E}">
        <p14:creationId xmlns:p14="http://schemas.microsoft.com/office/powerpoint/2010/main" val="20435379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FFF948AF-0DFE-4172-8310-B4B471117144}" type="slidenum">
              <a:rPr lang="en-US"/>
              <a:pPr>
                <a:defRPr/>
              </a:pPr>
              <a:t>‹#›</a:t>
            </a:fld>
            <a:endParaRPr lang="en-US"/>
          </a:p>
        </p:txBody>
      </p:sp>
    </p:spTree>
    <p:extLst>
      <p:ext uri="{BB962C8B-B14F-4D97-AF65-F5344CB8AC3E}">
        <p14:creationId xmlns:p14="http://schemas.microsoft.com/office/powerpoint/2010/main" val="3089541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D0B028DA-EF36-470D-B602-2A05202C4885}" type="slidenum">
              <a:rPr lang="en-US"/>
              <a:pPr>
                <a:defRPr/>
              </a:pPr>
              <a:t>‹#›</a:t>
            </a:fld>
            <a:endParaRPr lang="en-US"/>
          </a:p>
        </p:txBody>
      </p:sp>
    </p:spTree>
    <p:extLst>
      <p:ext uri="{BB962C8B-B14F-4D97-AF65-F5344CB8AC3E}">
        <p14:creationId xmlns:p14="http://schemas.microsoft.com/office/powerpoint/2010/main" val="19099030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44764AE-ECE8-420A-AC73-73B23C59031D}" type="slidenum">
              <a:rPr lang="en-US"/>
              <a:pPr>
                <a:defRPr/>
              </a:pPr>
              <a:t>‹#›</a:t>
            </a:fld>
            <a:endParaRPr lang="en-US"/>
          </a:p>
        </p:txBody>
      </p:sp>
    </p:spTree>
    <p:extLst>
      <p:ext uri="{BB962C8B-B14F-4D97-AF65-F5344CB8AC3E}">
        <p14:creationId xmlns:p14="http://schemas.microsoft.com/office/powerpoint/2010/main" val="26565810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02C081D8-5E3E-4AB4-9DA7-5A6F7B671EA4}" type="slidenum">
              <a:rPr lang="en-US"/>
              <a:pPr>
                <a:defRPr/>
              </a:pPr>
              <a:t>‹#›</a:t>
            </a:fld>
            <a:endParaRPr lang="en-US"/>
          </a:p>
        </p:txBody>
      </p:sp>
    </p:spTree>
    <p:extLst>
      <p:ext uri="{BB962C8B-B14F-4D97-AF65-F5344CB8AC3E}">
        <p14:creationId xmlns:p14="http://schemas.microsoft.com/office/powerpoint/2010/main" val="114505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sldNum" idx="11"/>
          </p:nvPr>
        </p:nvSpPr>
        <p:spPr>
          <a:ln/>
        </p:spPr>
        <p:txBody>
          <a:bodyPr/>
          <a:lstStyle>
            <a:lvl1pPr>
              <a:defRPr/>
            </a:lvl1pPr>
          </a:lstStyle>
          <a:p>
            <a:pPr>
              <a:defRPr/>
            </a:pPr>
            <a:fld id="{5C0ECE60-CCAA-4649-8081-715CEE20BCD0}" type="slidenum">
              <a:rPr lang="en-US"/>
              <a:pPr>
                <a:defRPr/>
              </a:pPr>
              <a:t>‹#›</a:t>
            </a:fld>
            <a:endParaRPr lang="en-US"/>
          </a:p>
        </p:txBody>
      </p:sp>
    </p:spTree>
    <p:extLst>
      <p:ext uri="{BB962C8B-B14F-4D97-AF65-F5344CB8AC3E}">
        <p14:creationId xmlns:p14="http://schemas.microsoft.com/office/powerpoint/2010/main" val="191534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44075CF-2922-4206-8363-49B42FC62A44}" type="slidenum">
              <a:rPr lang="en-US"/>
              <a:pPr>
                <a:defRPr/>
              </a:pPr>
              <a:t>‹#›</a:t>
            </a:fld>
            <a:endParaRPr lang="en-US"/>
          </a:p>
        </p:txBody>
      </p:sp>
    </p:spTree>
    <p:extLst>
      <p:ext uri="{BB962C8B-B14F-4D97-AF65-F5344CB8AC3E}">
        <p14:creationId xmlns:p14="http://schemas.microsoft.com/office/powerpoint/2010/main" val="14172452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543DC88-FD96-4A49-88E1-D599BC2F53A7}" type="slidenum">
              <a:rPr lang="en-US"/>
              <a:pPr>
                <a:defRPr/>
              </a:pPr>
              <a:t>‹#›</a:t>
            </a:fld>
            <a:endParaRPr lang="en-US"/>
          </a:p>
        </p:txBody>
      </p:sp>
    </p:spTree>
    <p:extLst>
      <p:ext uri="{BB962C8B-B14F-4D97-AF65-F5344CB8AC3E}">
        <p14:creationId xmlns:p14="http://schemas.microsoft.com/office/powerpoint/2010/main" val="29592043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0B38ADBE-E32B-46A1-9276-0E17011EE325}" type="slidenum">
              <a:rPr lang="en-US"/>
              <a:pPr>
                <a:defRPr/>
              </a:pPr>
              <a:t>‹#›</a:t>
            </a:fld>
            <a:endParaRPr lang="en-US"/>
          </a:p>
        </p:txBody>
      </p:sp>
    </p:spTree>
    <p:extLst>
      <p:ext uri="{BB962C8B-B14F-4D97-AF65-F5344CB8AC3E}">
        <p14:creationId xmlns:p14="http://schemas.microsoft.com/office/powerpoint/2010/main" val="29789681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2D8F21F-6B23-4C07-961A-24E62145B88D}" type="slidenum">
              <a:rPr lang="en-US"/>
              <a:pPr>
                <a:defRPr/>
              </a:pPr>
              <a:t>‹#›</a:t>
            </a:fld>
            <a:endParaRPr lang="en-US"/>
          </a:p>
        </p:txBody>
      </p:sp>
    </p:spTree>
    <p:extLst>
      <p:ext uri="{BB962C8B-B14F-4D97-AF65-F5344CB8AC3E}">
        <p14:creationId xmlns:p14="http://schemas.microsoft.com/office/powerpoint/2010/main" val="17013745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5397EEA4-1358-4096-9818-ADD0E33A5288}" type="slidenum">
              <a:rPr lang="en-US"/>
              <a:pPr>
                <a:defRPr/>
              </a:pPr>
              <a:t>‹#›</a:t>
            </a:fld>
            <a:endParaRPr lang="en-US"/>
          </a:p>
        </p:txBody>
      </p:sp>
    </p:spTree>
    <p:extLst>
      <p:ext uri="{BB962C8B-B14F-4D97-AF65-F5344CB8AC3E}">
        <p14:creationId xmlns:p14="http://schemas.microsoft.com/office/powerpoint/2010/main" val="1556178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B6891EDE-15F1-44CC-A19B-BEC4DC23E499}" type="slidenum">
              <a:rPr lang="en-US"/>
              <a:pPr>
                <a:defRPr/>
              </a:pPr>
              <a:t>‹#›</a:t>
            </a:fld>
            <a:endParaRPr lang="en-US"/>
          </a:p>
        </p:txBody>
      </p:sp>
    </p:spTree>
    <p:extLst>
      <p:ext uri="{BB962C8B-B14F-4D97-AF65-F5344CB8AC3E}">
        <p14:creationId xmlns:p14="http://schemas.microsoft.com/office/powerpoint/2010/main" val="5265140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0E5D62A3-E7D3-4BA2-9184-DD54DCA18559}" type="slidenum">
              <a:rPr lang="en-US"/>
              <a:pPr>
                <a:defRPr/>
              </a:pPr>
              <a:t>‹#›</a:t>
            </a:fld>
            <a:endParaRPr lang="en-US"/>
          </a:p>
        </p:txBody>
      </p:sp>
    </p:spTree>
    <p:extLst>
      <p:ext uri="{BB962C8B-B14F-4D97-AF65-F5344CB8AC3E}">
        <p14:creationId xmlns:p14="http://schemas.microsoft.com/office/powerpoint/2010/main" val="16110877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FB379FB0-C023-4CB6-BCF6-A072C24610EC}" type="slidenum">
              <a:rPr lang="en-US"/>
              <a:pPr>
                <a:defRPr/>
              </a:pPr>
              <a:t>‹#›</a:t>
            </a:fld>
            <a:endParaRPr lang="en-US"/>
          </a:p>
        </p:txBody>
      </p:sp>
    </p:spTree>
    <p:extLst>
      <p:ext uri="{BB962C8B-B14F-4D97-AF65-F5344CB8AC3E}">
        <p14:creationId xmlns:p14="http://schemas.microsoft.com/office/powerpoint/2010/main" val="2533218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4FDF744D-198C-4B4E-97ED-3D9C16F80754}" type="slidenum">
              <a:rPr lang="en-US"/>
              <a:pPr>
                <a:defRPr/>
              </a:pPr>
              <a:t>‹#›</a:t>
            </a:fld>
            <a:endParaRPr lang="en-US"/>
          </a:p>
        </p:txBody>
      </p:sp>
    </p:spTree>
    <p:extLst>
      <p:ext uri="{BB962C8B-B14F-4D97-AF65-F5344CB8AC3E}">
        <p14:creationId xmlns:p14="http://schemas.microsoft.com/office/powerpoint/2010/main" val="4906293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6AE570B8-5431-41B8-8CC4-0EE21AFEF7CF}" type="slidenum">
              <a:rPr lang="en-US"/>
              <a:pPr>
                <a:defRPr/>
              </a:pPr>
              <a:t>‹#›</a:t>
            </a:fld>
            <a:endParaRPr lang="en-US"/>
          </a:p>
        </p:txBody>
      </p:sp>
    </p:spTree>
    <p:extLst>
      <p:ext uri="{BB962C8B-B14F-4D97-AF65-F5344CB8AC3E}">
        <p14:creationId xmlns:p14="http://schemas.microsoft.com/office/powerpoint/2010/main" val="39338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03DC5D7C-3CD2-4C00-BC68-33FE3C066C09}" type="slidenum">
              <a:rPr lang="en-US"/>
              <a:pPr>
                <a:defRPr/>
              </a:pPr>
              <a:t>‹#›</a:t>
            </a:fld>
            <a:endParaRPr lang="en-US"/>
          </a:p>
        </p:txBody>
      </p:sp>
    </p:spTree>
    <p:extLst>
      <p:ext uri="{BB962C8B-B14F-4D97-AF65-F5344CB8AC3E}">
        <p14:creationId xmlns:p14="http://schemas.microsoft.com/office/powerpoint/2010/main" val="2762199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6959AB5-CCC0-4706-A488-06D598CD6684}" type="slidenum">
              <a:rPr lang="en-US"/>
              <a:pPr>
                <a:defRPr/>
              </a:pPr>
              <a:t>‹#›</a:t>
            </a:fld>
            <a:endParaRPr lang="en-US"/>
          </a:p>
        </p:txBody>
      </p:sp>
    </p:spTree>
    <p:extLst>
      <p:ext uri="{BB962C8B-B14F-4D97-AF65-F5344CB8AC3E}">
        <p14:creationId xmlns:p14="http://schemas.microsoft.com/office/powerpoint/2010/main" val="35485062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011DB533-7CE3-430A-B52A-9D208FDA8164}" type="slidenum">
              <a:rPr lang="en-US"/>
              <a:pPr>
                <a:defRPr/>
              </a:pPr>
              <a:t>‹#›</a:t>
            </a:fld>
            <a:endParaRPr lang="en-US"/>
          </a:p>
        </p:txBody>
      </p:sp>
    </p:spTree>
    <p:extLst>
      <p:ext uri="{BB962C8B-B14F-4D97-AF65-F5344CB8AC3E}">
        <p14:creationId xmlns:p14="http://schemas.microsoft.com/office/powerpoint/2010/main" val="288742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8061DD85-43AC-44F1-9B0C-CC996689838D}" type="slidenum">
              <a:rPr lang="en-US"/>
              <a:pPr>
                <a:defRPr/>
              </a:pPr>
              <a:t>‹#›</a:t>
            </a:fld>
            <a:endParaRPr lang="en-US"/>
          </a:p>
        </p:txBody>
      </p:sp>
    </p:spTree>
    <p:extLst>
      <p:ext uri="{BB962C8B-B14F-4D97-AF65-F5344CB8AC3E}">
        <p14:creationId xmlns:p14="http://schemas.microsoft.com/office/powerpoint/2010/main" val="141710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61BE792-CF87-4ED2-87BD-DFDA8DAD02E0}" type="slidenum">
              <a:rPr lang="en-US"/>
              <a:pPr>
                <a:defRPr/>
              </a:pPr>
              <a:t>‹#›</a:t>
            </a:fld>
            <a:endParaRPr lang="en-US"/>
          </a:p>
        </p:txBody>
      </p:sp>
    </p:spTree>
    <p:extLst>
      <p:ext uri="{BB962C8B-B14F-4D97-AF65-F5344CB8AC3E}">
        <p14:creationId xmlns:p14="http://schemas.microsoft.com/office/powerpoint/2010/main" val="321773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BD65E467-0B68-4A03-9D71-B2DD0BB4B164}" type="slidenum">
              <a:rPr lang="en-US"/>
              <a:pPr>
                <a:defRPr/>
              </a:pPr>
              <a:t>‹#›</a:t>
            </a:fld>
            <a:endParaRPr lang="en-US"/>
          </a:p>
        </p:txBody>
      </p:sp>
    </p:spTree>
    <p:extLst>
      <p:ext uri="{BB962C8B-B14F-4D97-AF65-F5344CB8AC3E}">
        <p14:creationId xmlns:p14="http://schemas.microsoft.com/office/powerpoint/2010/main" val="134473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01F93A90-0563-49A7-B365-FD173092A87D}" type="slidenum">
              <a:rPr lang="en-US"/>
              <a:pPr>
                <a:defRPr/>
              </a:pPr>
              <a:t>‹#›</a:t>
            </a:fld>
            <a:endParaRPr lang="en-US"/>
          </a:p>
        </p:txBody>
      </p:sp>
    </p:spTree>
    <p:extLst>
      <p:ext uri="{BB962C8B-B14F-4D97-AF65-F5344CB8AC3E}">
        <p14:creationId xmlns:p14="http://schemas.microsoft.com/office/powerpoint/2010/main" val="333826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B6ADB847-E27F-43A2-A902-BEE15ABE9F47}" type="slidenum">
              <a:rPr lang="en-US"/>
              <a:pPr>
                <a:defRPr/>
              </a:pPr>
              <a:t>‹#›</a:t>
            </a:fld>
            <a:endParaRPr lang="en-US"/>
          </a:p>
        </p:txBody>
      </p:sp>
    </p:spTree>
    <p:extLst>
      <p:ext uri="{BB962C8B-B14F-4D97-AF65-F5344CB8AC3E}">
        <p14:creationId xmlns:p14="http://schemas.microsoft.com/office/powerpoint/2010/main" val="243937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5FD69DEF-CCDA-4154-9D66-A501493CDF23}" type="slidenum">
              <a:rPr lang="en-US"/>
              <a:pPr>
                <a:defRPr/>
              </a:pPr>
              <a:t>‹#›</a:t>
            </a:fld>
            <a:endParaRPr lang="en-US"/>
          </a:p>
        </p:txBody>
      </p:sp>
    </p:spTree>
    <p:extLst>
      <p:ext uri="{BB962C8B-B14F-4D97-AF65-F5344CB8AC3E}">
        <p14:creationId xmlns:p14="http://schemas.microsoft.com/office/powerpoint/2010/main" val="24096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14013633-C4CA-4DB3-A52B-8CE463B0FA59}" type="slidenum">
              <a:rPr lang="en-US"/>
              <a:pPr>
                <a:defRPr/>
              </a:pPr>
              <a:t>‹#›</a:t>
            </a:fld>
            <a:endParaRPr lang="en-US"/>
          </a:p>
        </p:txBody>
      </p:sp>
    </p:spTree>
    <p:extLst>
      <p:ext uri="{BB962C8B-B14F-4D97-AF65-F5344CB8AC3E}">
        <p14:creationId xmlns:p14="http://schemas.microsoft.com/office/powerpoint/2010/main" val="194234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sldNum" idx="11"/>
          </p:nvPr>
        </p:nvSpPr>
        <p:spPr>
          <a:ln/>
        </p:spPr>
        <p:txBody>
          <a:bodyPr/>
          <a:lstStyle>
            <a:lvl1pPr>
              <a:defRPr/>
            </a:lvl1pPr>
          </a:lstStyle>
          <a:p>
            <a:pPr>
              <a:defRPr/>
            </a:pPr>
            <a:fld id="{954102F5-30CE-44BB-AAF6-CE7B381536BC}" type="slidenum">
              <a:rPr lang="en-US"/>
              <a:pPr>
                <a:defRPr/>
              </a:pPr>
              <a:t>‹#›</a:t>
            </a:fld>
            <a:endParaRPr lang="en-US"/>
          </a:p>
        </p:txBody>
      </p:sp>
    </p:spTree>
    <p:extLst>
      <p:ext uri="{BB962C8B-B14F-4D97-AF65-F5344CB8AC3E}">
        <p14:creationId xmlns:p14="http://schemas.microsoft.com/office/powerpoint/2010/main" val="630593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3B5779C-4FC0-4490-ACC4-906AAD7CA67F}" type="slidenum">
              <a:rPr lang="en-US"/>
              <a:pPr>
                <a:defRPr/>
              </a:pPr>
              <a:t>‹#›</a:t>
            </a:fld>
            <a:endParaRPr lang="en-US"/>
          </a:p>
        </p:txBody>
      </p:sp>
    </p:spTree>
    <p:extLst>
      <p:ext uri="{BB962C8B-B14F-4D97-AF65-F5344CB8AC3E}">
        <p14:creationId xmlns:p14="http://schemas.microsoft.com/office/powerpoint/2010/main" val="1120303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F604066-8A30-4774-898D-C5977BBBA95E}" type="slidenum">
              <a:rPr lang="en-US"/>
              <a:pPr>
                <a:defRPr/>
              </a:pPr>
              <a:t>‹#›</a:t>
            </a:fld>
            <a:endParaRPr lang="en-US"/>
          </a:p>
        </p:txBody>
      </p:sp>
    </p:spTree>
    <p:extLst>
      <p:ext uri="{BB962C8B-B14F-4D97-AF65-F5344CB8AC3E}">
        <p14:creationId xmlns:p14="http://schemas.microsoft.com/office/powerpoint/2010/main" val="56428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4E3ED0D-45DF-439C-923C-6FFFA2A94912}" type="slidenum">
              <a:rPr lang="en-US"/>
              <a:pPr>
                <a:defRPr/>
              </a:pPr>
              <a:t>‹#›</a:t>
            </a:fld>
            <a:endParaRPr lang="en-US"/>
          </a:p>
        </p:txBody>
      </p:sp>
    </p:spTree>
    <p:extLst>
      <p:ext uri="{BB962C8B-B14F-4D97-AF65-F5344CB8AC3E}">
        <p14:creationId xmlns:p14="http://schemas.microsoft.com/office/powerpoint/2010/main" val="204327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820693D-FC96-4FF9-8363-1631233726BD}" type="slidenum">
              <a:rPr lang="en-US"/>
              <a:pPr>
                <a:defRPr/>
              </a:pPr>
              <a:t>‹#›</a:t>
            </a:fld>
            <a:endParaRPr lang="en-US"/>
          </a:p>
        </p:txBody>
      </p:sp>
    </p:spTree>
    <p:extLst>
      <p:ext uri="{BB962C8B-B14F-4D97-AF65-F5344CB8AC3E}">
        <p14:creationId xmlns:p14="http://schemas.microsoft.com/office/powerpoint/2010/main" val="2724812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08405A2-6DF8-4429-89B4-40F71FDF90A4}" type="slidenum">
              <a:rPr lang="en-US"/>
              <a:pPr>
                <a:defRPr/>
              </a:pPr>
              <a:t>‹#›</a:t>
            </a:fld>
            <a:endParaRPr lang="en-US"/>
          </a:p>
        </p:txBody>
      </p:sp>
    </p:spTree>
    <p:extLst>
      <p:ext uri="{BB962C8B-B14F-4D97-AF65-F5344CB8AC3E}">
        <p14:creationId xmlns:p14="http://schemas.microsoft.com/office/powerpoint/2010/main" val="2777463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C8A5F03-F7C4-4410-9883-3986A8DFCAD6}" type="slidenum">
              <a:rPr lang="en-US"/>
              <a:pPr>
                <a:defRPr/>
              </a:pPr>
              <a:t>‹#›</a:t>
            </a:fld>
            <a:endParaRPr lang="en-US"/>
          </a:p>
        </p:txBody>
      </p:sp>
    </p:spTree>
    <p:extLst>
      <p:ext uri="{BB962C8B-B14F-4D97-AF65-F5344CB8AC3E}">
        <p14:creationId xmlns:p14="http://schemas.microsoft.com/office/powerpoint/2010/main" val="1556741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5EAAE4FA-C7D6-4CAE-9D74-1B9D226EADAD}" type="slidenum">
              <a:rPr lang="en-US"/>
              <a:pPr>
                <a:defRPr/>
              </a:pPr>
              <a:t>‹#›</a:t>
            </a:fld>
            <a:endParaRPr lang="en-US"/>
          </a:p>
        </p:txBody>
      </p:sp>
    </p:spTree>
    <p:extLst>
      <p:ext uri="{BB962C8B-B14F-4D97-AF65-F5344CB8AC3E}">
        <p14:creationId xmlns:p14="http://schemas.microsoft.com/office/powerpoint/2010/main" val="2108288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859DE84F-A328-48CB-B6B3-E6E1787F761A}" type="slidenum">
              <a:rPr lang="en-US"/>
              <a:pPr>
                <a:defRPr/>
              </a:pPr>
              <a:t>‹#›</a:t>
            </a:fld>
            <a:endParaRPr lang="en-US"/>
          </a:p>
        </p:txBody>
      </p:sp>
    </p:spTree>
    <p:extLst>
      <p:ext uri="{BB962C8B-B14F-4D97-AF65-F5344CB8AC3E}">
        <p14:creationId xmlns:p14="http://schemas.microsoft.com/office/powerpoint/2010/main" val="3148064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F383C776-6EAB-42EE-887F-98E210C28EE2}" type="slidenum">
              <a:rPr lang="en-US"/>
              <a:pPr>
                <a:defRPr/>
              </a:pPr>
              <a:t>‹#›</a:t>
            </a:fld>
            <a:endParaRPr lang="en-US"/>
          </a:p>
        </p:txBody>
      </p:sp>
    </p:spTree>
    <p:extLst>
      <p:ext uri="{BB962C8B-B14F-4D97-AF65-F5344CB8AC3E}">
        <p14:creationId xmlns:p14="http://schemas.microsoft.com/office/powerpoint/2010/main" val="180662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4A4D902B-D6BA-4129-86D1-FB4FE3AE1AD0}" type="slidenum">
              <a:rPr lang="en-US"/>
              <a:pPr>
                <a:defRPr/>
              </a:pPr>
              <a:t>‹#›</a:t>
            </a:fld>
            <a:endParaRPr lang="en-US"/>
          </a:p>
        </p:txBody>
      </p:sp>
    </p:spTree>
    <p:extLst>
      <p:ext uri="{BB962C8B-B14F-4D97-AF65-F5344CB8AC3E}">
        <p14:creationId xmlns:p14="http://schemas.microsoft.com/office/powerpoint/2010/main" val="348533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sldNum" idx="11"/>
          </p:nvPr>
        </p:nvSpPr>
        <p:spPr>
          <a:ln/>
        </p:spPr>
        <p:txBody>
          <a:bodyPr/>
          <a:lstStyle>
            <a:lvl1pPr>
              <a:defRPr/>
            </a:lvl1pPr>
          </a:lstStyle>
          <a:p>
            <a:pPr>
              <a:defRPr/>
            </a:pPr>
            <a:fld id="{61512DB5-2F8E-48E3-B2C1-FA12E3A9D057}" type="slidenum">
              <a:rPr lang="en-US"/>
              <a:pPr>
                <a:defRPr/>
              </a:pPr>
              <a:t>‹#›</a:t>
            </a:fld>
            <a:endParaRPr lang="en-US"/>
          </a:p>
        </p:txBody>
      </p:sp>
    </p:spTree>
    <p:extLst>
      <p:ext uri="{BB962C8B-B14F-4D97-AF65-F5344CB8AC3E}">
        <p14:creationId xmlns:p14="http://schemas.microsoft.com/office/powerpoint/2010/main" val="2530050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FE9280B-C5D2-4854-90FF-3CFCA7FBCD75}" type="slidenum">
              <a:rPr lang="en-US"/>
              <a:pPr>
                <a:defRPr/>
              </a:pPr>
              <a:t>‹#›</a:t>
            </a:fld>
            <a:endParaRPr lang="en-US"/>
          </a:p>
        </p:txBody>
      </p:sp>
    </p:spTree>
    <p:extLst>
      <p:ext uri="{BB962C8B-B14F-4D97-AF65-F5344CB8AC3E}">
        <p14:creationId xmlns:p14="http://schemas.microsoft.com/office/powerpoint/2010/main" val="1776077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1A1165D-22F3-4A2A-A98A-BD2C932637CB}" type="slidenum">
              <a:rPr lang="en-US"/>
              <a:pPr>
                <a:defRPr/>
              </a:pPr>
              <a:t>‹#›</a:t>
            </a:fld>
            <a:endParaRPr lang="en-US"/>
          </a:p>
        </p:txBody>
      </p:sp>
    </p:spTree>
    <p:extLst>
      <p:ext uri="{BB962C8B-B14F-4D97-AF65-F5344CB8AC3E}">
        <p14:creationId xmlns:p14="http://schemas.microsoft.com/office/powerpoint/2010/main" val="320171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C096630-C50E-40CC-8097-63420D2F2BE6}" type="slidenum">
              <a:rPr lang="en-US"/>
              <a:pPr>
                <a:defRPr/>
              </a:pPr>
              <a:t>‹#›</a:t>
            </a:fld>
            <a:endParaRPr lang="en-US"/>
          </a:p>
        </p:txBody>
      </p:sp>
    </p:spTree>
    <p:extLst>
      <p:ext uri="{BB962C8B-B14F-4D97-AF65-F5344CB8AC3E}">
        <p14:creationId xmlns:p14="http://schemas.microsoft.com/office/powerpoint/2010/main" val="625940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F9CC144-BA0C-483B-905E-9078F067A21B}" type="slidenum">
              <a:rPr lang="en-US"/>
              <a:pPr>
                <a:defRPr/>
              </a:pPr>
              <a:t>‹#›</a:t>
            </a:fld>
            <a:endParaRPr lang="en-US"/>
          </a:p>
        </p:txBody>
      </p:sp>
    </p:spTree>
    <p:extLst>
      <p:ext uri="{BB962C8B-B14F-4D97-AF65-F5344CB8AC3E}">
        <p14:creationId xmlns:p14="http://schemas.microsoft.com/office/powerpoint/2010/main" val="407391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A9DB7CF-22D5-4C27-9673-CE3C38B8C6AD}" type="slidenum">
              <a:rPr lang="en-US"/>
              <a:pPr>
                <a:defRPr/>
              </a:pPr>
              <a:t>‹#›</a:t>
            </a:fld>
            <a:endParaRPr lang="en-US"/>
          </a:p>
        </p:txBody>
      </p:sp>
    </p:spTree>
    <p:extLst>
      <p:ext uri="{BB962C8B-B14F-4D97-AF65-F5344CB8AC3E}">
        <p14:creationId xmlns:p14="http://schemas.microsoft.com/office/powerpoint/2010/main" val="2380238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D4E12205-69E2-4625-8D4D-0E512718B67B}" type="slidenum">
              <a:rPr lang="en-US"/>
              <a:pPr>
                <a:defRPr/>
              </a:pPr>
              <a:t>‹#›</a:t>
            </a:fld>
            <a:endParaRPr lang="en-US"/>
          </a:p>
        </p:txBody>
      </p:sp>
    </p:spTree>
    <p:extLst>
      <p:ext uri="{BB962C8B-B14F-4D97-AF65-F5344CB8AC3E}">
        <p14:creationId xmlns:p14="http://schemas.microsoft.com/office/powerpoint/2010/main" val="497219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701E64D2-3E11-4C3A-B8F9-2179B5B83120}" type="slidenum">
              <a:rPr lang="en-US"/>
              <a:pPr>
                <a:defRPr/>
              </a:pPr>
              <a:t>‹#›</a:t>
            </a:fld>
            <a:endParaRPr lang="en-US"/>
          </a:p>
        </p:txBody>
      </p:sp>
    </p:spTree>
    <p:extLst>
      <p:ext uri="{BB962C8B-B14F-4D97-AF65-F5344CB8AC3E}">
        <p14:creationId xmlns:p14="http://schemas.microsoft.com/office/powerpoint/2010/main" val="236615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73FB85F0-976E-4193-9E01-1AFB71D124B7}" type="slidenum">
              <a:rPr lang="en-US"/>
              <a:pPr>
                <a:defRPr/>
              </a:pPr>
              <a:t>‹#›</a:t>
            </a:fld>
            <a:endParaRPr lang="en-US"/>
          </a:p>
        </p:txBody>
      </p:sp>
    </p:spTree>
    <p:extLst>
      <p:ext uri="{BB962C8B-B14F-4D97-AF65-F5344CB8AC3E}">
        <p14:creationId xmlns:p14="http://schemas.microsoft.com/office/powerpoint/2010/main" val="361707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3F3990AF-580B-42F4-8643-C11113015B4D}" type="slidenum">
              <a:rPr lang="en-US"/>
              <a:pPr>
                <a:defRPr/>
              </a:pPr>
              <a:t>‹#›</a:t>
            </a:fld>
            <a:endParaRPr lang="en-US"/>
          </a:p>
        </p:txBody>
      </p:sp>
    </p:spTree>
    <p:extLst>
      <p:ext uri="{BB962C8B-B14F-4D97-AF65-F5344CB8AC3E}">
        <p14:creationId xmlns:p14="http://schemas.microsoft.com/office/powerpoint/2010/main" val="3008657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26F3E150-198E-4CE8-B977-B92C1CD86BD2}" type="slidenum">
              <a:rPr lang="en-US"/>
              <a:pPr>
                <a:defRPr/>
              </a:pPr>
              <a:t>‹#›</a:t>
            </a:fld>
            <a:endParaRPr lang="en-US"/>
          </a:p>
        </p:txBody>
      </p:sp>
    </p:spTree>
    <p:extLst>
      <p:ext uri="{BB962C8B-B14F-4D97-AF65-F5344CB8AC3E}">
        <p14:creationId xmlns:p14="http://schemas.microsoft.com/office/powerpoint/2010/main" val="364689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sldNum" idx="11"/>
          </p:nvPr>
        </p:nvSpPr>
        <p:spPr>
          <a:ln/>
        </p:spPr>
        <p:txBody>
          <a:bodyPr/>
          <a:lstStyle>
            <a:lvl1pPr>
              <a:defRPr/>
            </a:lvl1pPr>
          </a:lstStyle>
          <a:p>
            <a:pPr>
              <a:defRPr/>
            </a:pPr>
            <a:fld id="{B5E6BD8D-F01B-4843-A9CE-FDACB345571E}" type="slidenum">
              <a:rPr lang="en-US"/>
              <a:pPr>
                <a:defRPr/>
              </a:pPr>
              <a:t>‹#›</a:t>
            </a:fld>
            <a:endParaRPr lang="en-US"/>
          </a:p>
        </p:txBody>
      </p:sp>
    </p:spTree>
    <p:extLst>
      <p:ext uri="{BB962C8B-B14F-4D97-AF65-F5344CB8AC3E}">
        <p14:creationId xmlns:p14="http://schemas.microsoft.com/office/powerpoint/2010/main" val="1065916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67DAFD2C-99B0-43F7-8329-B09F835B4C6F}" type="slidenum">
              <a:rPr lang="en-US"/>
              <a:pPr>
                <a:defRPr/>
              </a:pPr>
              <a:t>‹#›</a:t>
            </a:fld>
            <a:endParaRPr lang="en-US"/>
          </a:p>
        </p:txBody>
      </p:sp>
    </p:spTree>
    <p:extLst>
      <p:ext uri="{BB962C8B-B14F-4D97-AF65-F5344CB8AC3E}">
        <p14:creationId xmlns:p14="http://schemas.microsoft.com/office/powerpoint/2010/main" val="2818975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4D3239D-7D9C-4FF6-88B1-7717A648EEAC}" type="slidenum">
              <a:rPr lang="en-US"/>
              <a:pPr>
                <a:defRPr/>
              </a:pPr>
              <a:t>‹#›</a:t>
            </a:fld>
            <a:endParaRPr lang="en-US"/>
          </a:p>
        </p:txBody>
      </p:sp>
    </p:spTree>
    <p:extLst>
      <p:ext uri="{BB962C8B-B14F-4D97-AF65-F5344CB8AC3E}">
        <p14:creationId xmlns:p14="http://schemas.microsoft.com/office/powerpoint/2010/main" val="4237007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CC1A24D3-9E19-48DC-B92B-9A600FF2585C}" type="slidenum">
              <a:rPr lang="en-US"/>
              <a:pPr>
                <a:defRPr/>
              </a:pPr>
              <a:t>‹#›</a:t>
            </a:fld>
            <a:endParaRPr lang="en-US"/>
          </a:p>
        </p:txBody>
      </p:sp>
    </p:spTree>
    <p:extLst>
      <p:ext uri="{BB962C8B-B14F-4D97-AF65-F5344CB8AC3E}">
        <p14:creationId xmlns:p14="http://schemas.microsoft.com/office/powerpoint/2010/main" val="552981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33A666A5-8CA4-42E8-89F5-C9F61D08467F}" type="slidenum">
              <a:rPr lang="en-US"/>
              <a:pPr>
                <a:defRPr/>
              </a:pPr>
              <a:t>‹#›</a:t>
            </a:fld>
            <a:endParaRPr lang="en-US"/>
          </a:p>
        </p:txBody>
      </p:sp>
    </p:spTree>
    <p:extLst>
      <p:ext uri="{BB962C8B-B14F-4D97-AF65-F5344CB8AC3E}">
        <p14:creationId xmlns:p14="http://schemas.microsoft.com/office/powerpoint/2010/main" val="3098373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B49DC181-19E3-473E-BBA3-CBC9ADA51266}" type="slidenum">
              <a:rPr lang="en-US"/>
              <a:pPr>
                <a:defRPr/>
              </a:pPr>
              <a:t>‹#›</a:t>
            </a:fld>
            <a:endParaRPr lang="en-US"/>
          </a:p>
        </p:txBody>
      </p:sp>
    </p:spTree>
    <p:extLst>
      <p:ext uri="{BB962C8B-B14F-4D97-AF65-F5344CB8AC3E}">
        <p14:creationId xmlns:p14="http://schemas.microsoft.com/office/powerpoint/2010/main" val="2027434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F11463E-4E77-4A0B-9F8A-401554E87BE0}" type="slidenum">
              <a:rPr lang="en-US"/>
              <a:pPr>
                <a:defRPr/>
              </a:pPr>
              <a:t>‹#›</a:t>
            </a:fld>
            <a:endParaRPr lang="en-US"/>
          </a:p>
        </p:txBody>
      </p:sp>
    </p:spTree>
    <p:extLst>
      <p:ext uri="{BB962C8B-B14F-4D97-AF65-F5344CB8AC3E}">
        <p14:creationId xmlns:p14="http://schemas.microsoft.com/office/powerpoint/2010/main" val="2931470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72072755-4030-4FDF-9170-B58262F88DD2}" type="slidenum">
              <a:rPr lang="en-US"/>
              <a:pPr>
                <a:defRPr/>
              </a:pPr>
              <a:t>‹#›</a:t>
            </a:fld>
            <a:endParaRPr lang="en-US"/>
          </a:p>
        </p:txBody>
      </p:sp>
    </p:spTree>
    <p:extLst>
      <p:ext uri="{BB962C8B-B14F-4D97-AF65-F5344CB8AC3E}">
        <p14:creationId xmlns:p14="http://schemas.microsoft.com/office/powerpoint/2010/main" val="3374905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227ACB6-C13C-45A1-9E70-341C7F619574}" type="slidenum">
              <a:rPr lang="en-US"/>
              <a:pPr>
                <a:defRPr/>
              </a:pPr>
              <a:t>‹#›</a:t>
            </a:fld>
            <a:endParaRPr lang="en-US"/>
          </a:p>
        </p:txBody>
      </p:sp>
    </p:spTree>
    <p:extLst>
      <p:ext uri="{BB962C8B-B14F-4D97-AF65-F5344CB8AC3E}">
        <p14:creationId xmlns:p14="http://schemas.microsoft.com/office/powerpoint/2010/main" val="498442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D88846A9-440D-4A34-B74A-853AC2D69495}" type="slidenum">
              <a:rPr lang="en-US"/>
              <a:pPr>
                <a:defRPr/>
              </a:pPr>
              <a:t>‹#›</a:t>
            </a:fld>
            <a:endParaRPr lang="en-US"/>
          </a:p>
        </p:txBody>
      </p:sp>
    </p:spTree>
    <p:extLst>
      <p:ext uri="{BB962C8B-B14F-4D97-AF65-F5344CB8AC3E}">
        <p14:creationId xmlns:p14="http://schemas.microsoft.com/office/powerpoint/2010/main" val="2032461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83890FD5-7CC2-488D-A9BA-B286A7CC926E}" type="slidenum">
              <a:rPr lang="en-US"/>
              <a:pPr>
                <a:defRPr/>
              </a:pPr>
              <a:t>‹#›</a:t>
            </a:fld>
            <a:endParaRPr lang="en-US"/>
          </a:p>
        </p:txBody>
      </p:sp>
    </p:spTree>
    <p:extLst>
      <p:ext uri="{BB962C8B-B14F-4D97-AF65-F5344CB8AC3E}">
        <p14:creationId xmlns:p14="http://schemas.microsoft.com/office/powerpoint/2010/main" val="333398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sldNum" idx="11"/>
          </p:nvPr>
        </p:nvSpPr>
        <p:spPr>
          <a:ln/>
        </p:spPr>
        <p:txBody>
          <a:bodyPr/>
          <a:lstStyle>
            <a:lvl1pPr>
              <a:defRPr/>
            </a:lvl1pPr>
          </a:lstStyle>
          <a:p>
            <a:pPr>
              <a:defRPr/>
            </a:pPr>
            <a:fld id="{19B14CD9-D197-4DC1-BDBE-10449377CF09}" type="slidenum">
              <a:rPr lang="en-US"/>
              <a:pPr>
                <a:defRPr/>
              </a:pPr>
              <a:t>‹#›</a:t>
            </a:fld>
            <a:endParaRPr lang="en-US"/>
          </a:p>
        </p:txBody>
      </p:sp>
    </p:spTree>
    <p:extLst>
      <p:ext uri="{BB962C8B-B14F-4D97-AF65-F5344CB8AC3E}">
        <p14:creationId xmlns:p14="http://schemas.microsoft.com/office/powerpoint/2010/main" val="503336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1D3C0FA4-17EB-4DE1-9A4D-E3B8D10C21FD}" type="slidenum">
              <a:rPr lang="en-US"/>
              <a:pPr>
                <a:defRPr/>
              </a:pPr>
              <a:t>‹#›</a:t>
            </a:fld>
            <a:endParaRPr lang="en-US"/>
          </a:p>
        </p:txBody>
      </p:sp>
    </p:spTree>
    <p:extLst>
      <p:ext uri="{BB962C8B-B14F-4D97-AF65-F5344CB8AC3E}">
        <p14:creationId xmlns:p14="http://schemas.microsoft.com/office/powerpoint/2010/main" val="1693729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72AC0D0D-56F2-457F-BA86-63F70DB7A361}" type="slidenum">
              <a:rPr lang="en-US"/>
              <a:pPr>
                <a:defRPr/>
              </a:pPr>
              <a:t>‹#›</a:t>
            </a:fld>
            <a:endParaRPr lang="en-US"/>
          </a:p>
        </p:txBody>
      </p:sp>
    </p:spTree>
    <p:extLst>
      <p:ext uri="{BB962C8B-B14F-4D97-AF65-F5344CB8AC3E}">
        <p14:creationId xmlns:p14="http://schemas.microsoft.com/office/powerpoint/2010/main" val="1743461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97D4E67C-4FA4-40DB-B3B5-689E60146A5D}" type="slidenum">
              <a:rPr lang="en-US"/>
              <a:pPr>
                <a:defRPr/>
              </a:pPr>
              <a:t>‹#›</a:t>
            </a:fld>
            <a:endParaRPr lang="en-US"/>
          </a:p>
        </p:txBody>
      </p:sp>
    </p:spTree>
    <p:extLst>
      <p:ext uri="{BB962C8B-B14F-4D97-AF65-F5344CB8AC3E}">
        <p14:creationId xmlns:p14="http://schemas.microsoft.com/office/powerpoint/2010/main" val="99928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FFCF582F-EE9C-4B48-A932-80C4FBC3C9C7}" type="slidenum">
              <a:rPr lang="en-US"/>
              <a:pPr>
                <a:defRPr/>
              </a:pPr>
              <a:t>‹#›</a:t>
            </a:fld>
            <a:endParaRPr lang="en-US"/>
          </a:p>
        </p:txBody>
      </p:sp>
    </p:spTree>
    <p:extLst>
      <p:ext uri="{BB962C8B-B14F-4D97-AF65-F5344CB8AC3E}">
        <p14:creationId xmlns:p14="http://schemas.microsoft.com/office/powerpoint/2010/main" val="2766644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A6BCB2B-6A90-4A62-BC9C-724C7AAAFAFF}" type="slidenum">
              <a:rPr lang="en-US"/>
              <a:pPr>
                <a:defRPr/>
              </a:pPr>
              <a:t>‹#›</a:t>
            </a:fld>
            <a:endParaRPr lang="en-US"/>
          </a:p>
        </p:txBody>
      </p:sp>
    </p:spTree>
    <p:extLst>
      <p:ext uri="{BB962C8B-B14F-4D97-AF65-F5344CB8AC3E}">
        <p14:creationId xmlns:p14="http://schemas.microsoft.com/office/powerpoint/2010/main" val="879816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FE8F206-4837-441E-8820-FF05DDC7F9F2}" type="slidenum">
              <a:rPr lang="en-US"/>
              <a:pPr>
                <a:defRPr/>
              </a:pPr>
              <a:t>‹#›</a:t>
            </a:fld>
            <a:endParaRPr lang="en-US"/>
          </a:p>
        </p:txBody>
      </p:sp>
    </p:spTree>
    <p:extLst>
      <p:ext uri="{BB962C8B-B14F-4D97-AF65-F5344CB8AC3E}">
        <p14:creationId xmlns:p14="http://schemas.microsoft.com/office/powerpoint/2010/main" val="2873217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AFD1F79E-F134-4F95-BECC-BB3F6F7A040D}" type="slidenum">
              <a:rPr lang="en-US"/>
              <a:pPr>
                <a:defRPr/>
              </a:pPr>
              <a:t>‹#›</a:t>
            </a:fld>
            <a:endParaRPr lang="en-US"/>
          </a:p>
        </p:txBody>
      </p:sp>
    </p:spTree>
    <p:extLst>
      <p:ext uri="{BB962C8B-B14F-4D97-AF65-F5344CB8AC3E}">
        <p14:creationId xmlns:p14="http://schemas.microsoft.com/office/powerpoint/2010/main" val="98692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526EDA2-D704-446F-94EF-8A2A675F369E}" type="slidenum">
              <a:rPr lang="en-US"/>
              <a:pPr>
                <a:defRPr/>
              </a:pPr>
              <a:t>‹#›</a:t>
            </a:fld>
            <a:endParaRPr lang="en-US"/>
          </a:p>
        </p:txBody>
      </p:sp>
    </p:spTree>
    <p:extLst>
      <p:ext uri="{BB962C8B-B14F-4D97-AF65-F5344CB8AC3E}">
        <p14:creationId xmlns:p14="http://schemas.microsoft.com/office/powerpoint/2010/main" val="3640195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ACAA4355-1504-4AA3-9B6D-ED6BCFB84263}" type="slidenum">
              <a:rPr lang="en-US"/>
              <a:pPr>
                <a:defRPr/>
              </a:pPr>
              <a:t>‹#›</a:t>
            </a:fld>
            <a:endParaRPr lang="en-US"/>
          </a:p>
        </p:txBody>
      </p:sp>
    </p:spTree>
    <p:extLst>
      <p:ext uri="{BB962C8B-B14F-4D97-AF65-F5344CB8AC3E}">
        <p14:creationId xmlns:p14="http://schemas.microsoft.com/office/powerpoint/2010/main" val="641347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D352964A-5920-4AB1-B646-8AD4332DBA31}" type="slidenum">
              <a:rPr lang="en-US"/>
              <a:pPr>
                <a:defRPr/>
              </a:pPr>
              <a:t>‹#›</a:t>
            </a:fld>
            <a:endParaRPr lang="en-US"/>
          </a:p>
        </p:txBody>
      </p:sp>
    </p:spTree>
    <p:extLst>
      <p:ext uri="{BB962C8B-B14F-4D97-AF65-F5344CB8AC3E}">
        <p14:creationId xmlns:p14="http://schemas.microsoft.com/office/powerpoint/2010/main" val="101184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sldNum" idx="11"/>
          </p:nvPr>
        </p:nvSpPr>
        <p:spPr>
          <a:ln/>
        </p:spPr>
        <p:txBody>
          <a:bodyPr/>
          <a:lstStyle>
            <a:lvl1pPr>
              <a:defRPr/>
            </a:lvl1pPr>
          </a:lstStyle>
          <a:p>
            <a:pPr>
              <a:defRPr/>
            </a:pPr>
            <a:fld id="{1F63982F-EDF0-4646-98FC-788D478EAC95}" type="slidenum">
              <a:rPr lang="en-US"/>
              <a:pPr>
                <a:defRPr/>
              </a:pPr>
              <a:t>‹#›</a:t>
            </a:fld>
            <a:endParaRPr lang="en-US"/>
          </a:p>
        </p:txBody>
      </p:sp>
    </p:spTree>
    <p:extLst>
      <p:ext uri="{BB962C8B-B14F-4D97-AF65-F5344CB8AC3E}">
        <p14:creationId xmlns:p14="http://schemas.microsoft.com/office/powerpoint/2010/main" val="155449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7F33327E-84BA-4697-BEF6-90AC2B62A50E}" type="slidenum">
              <a:rPr lang="en-US"/>
              <a:pPr>
                <a:defRPr/>
              </a:pPr>
              <a:t>‹#›</a:t>
            </a:fld>
            <a:endParaRPr lang="en-US"/>
          </a:p>
        </p:txBody>
      </p:sp>
    </p:spTree>
    <p:extLst>
      <p:ext uri="{BB962C8B-B14F-4D97-AF65-F5344CB8AC3E}">
        <p14:creationId xmlns:p14="http://schemas.microsoft.com/office/powerpoint/2010/main" val="2005947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45F79307-F572-4DEE-97BE-DA3BE02F73D0}" type="slidenum">
              <a:rPr lang="en-US"/>
              <a:pPr>
                <a:defRPr/>
              </a:pPr>
              <a:t>‹#›</a:t>
            </a:fld>
            <a:endParaRPr lang="en-US"/>
          </a:p>
        </p:txBody>
      </p:sp>
    </p:spTree>
    <p:extLst>
      <p:ext uri="{BB962C8B-B14F-4D97-AF65-F5344CB8AC3E}">
        <p14:creationId xmlns:p14="http://schemas.microsoft.com/office/powerpoint/2010/main" val="3620396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0F072F7C-34C4-4923-BF3C-514CC088BEDD}" type="slidenum">
              <a:rPr lang="en-US"/>
              <a:pPr>
                <a:defRPr/>
              </a:pPr>
              <a:t>‹#›</a:t>
            </a:fld>
            <a:endParaRPr lang="en-US"/>
          </a:p>
        </p:txBody>
      </p:sp>
    </p:spTree>
    <p:extLst>
      <p:ext uri="{BB962C8B-B14F-4D97-AF65-F5344CB8AC3E}">
        <p14:creationId xmlns:p14="http://schemas.microsoft.com/office/powerpoint/2010/main" val="3332377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41BF248F-8F57-4687-870F-48924E0B8004}" type="slidenum">
              <a:rPr lang="en-US"/>
              <a:pPr>
                <a:defRPr/>
              </a:pPr>
              <a:t>‹#›</a:t>
            </a:fld>
            <a:endParaRPr lang="en-US"/>
          </a:p>
        </p:txBody>
      </p:sp>
    </p:spTree>
    <p:extLst>
      <p:ext uri="{BB962C8B-B14F-4D97-AF65-F5344CB8AC3E}">
        <p14:creationId xmlns:p14="http://schemas.microsoft.com/office/powerpoint/2010/main" val="3345711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7CC8AA08-EB47-44DA-9189-417B950B306C}" type="slidenum">
              <a:rPr lang="en-US"/>
              <a:pPr>
                <a:defRPr/>
              </a:pPr>
              <a:t>‹#›</a:t>
            </a:fld>
            <a:endParaRPr lang="en-US"/>
          </a:p>
        </p:txBody>
      </p:sp>
    </p:spTree>
    <p:extLst>
      <p:ext uri="{BB962C8B-B14F-4D97-AF65-F5344CB8AC3E}">
        <p14:creationId xmlns:p14="http://schemas.microsoft.com/office/powerpoint/2010/main" val="4151020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A01C462-71A7-4FE2-849A-9B6C9E367FD7}" type="slidenum">
              <a:rPr lang="en-US"/>
              <a:pPr>
                <a:defRPr/>
              </a:pPr>
              <a:t>‹#›</a:t>
            </a:fld>
            <a:endParaRPr lang="en-US"/>
          </a:p>
        </p:txBody>
      </p:sp>
    </p:spTree>
    <p:extLst>
      <p:ext uri="{BB962C8B-B14F-4D97-AF65-F5344CB8AC3E}">
        <p14:creationId xmlns:p14="http://schemas.microsoft.com/office/powerpoint/2010/main" val="3045832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0F4F9F5-C89B-42F4-9138-37D9ADF6FF0B}" type="slidenum">
              <a:rPr lang="en-US"/>
              <a:pPr>
                <a:defRPr/>
              </a:pPr>
              <a:t>‹#›</a:t>
            </a:fld>
            <a:endParaRPr lang="en-US"/>
          </a:p>
        </p:txBody>
      </p:sp>
    </p:spTree>
    <p:extLst>
      <p:ext uri="{BB962C8B-B14F-4D97-AF65-F5344CB8AC3E}">
        <p14:creationId xmlns:p14="http://schemas.microsoft.com/office/powerpoint/2010/main" val="1030184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319A8D24-7646-4F77-ADA2-05E160086E7A}" type="slidenum">
              <a:rPr lang="en-US"/>
              <a:pPr>
                <a:defRPr/>
              </a:pPr>
              <a:t>‹#›</a:t>
            </a:fld>
            <a:endParaRPr lang="en-US"/>
          </a:p>
        </p:txBody>
      </p:sp>
    </p:spTree>
    <p:extLst>
      <p:ext uri="{BB962C8B-B14F-4D97-AF65-F5344CB8AC3E}">
        <p14:creationId xmlns:p14="http://schemas.microsoft.com/office/powerpoint/2010/main" val="37313797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FCD6F34-6401-49AF-B712-820A6ABF56FC}" type="slidenum">
              <a:rPr lang="en-US"/>
              <a:pPr>
                <a:defRPr/>
              </a:pPr>
              <a:t>‹#›</a:t>
            </a:fld>
            <a:endParaRPr lang="en-US"/>
          </a:p>
        </p:txBody>
      </p:sp>
    </p:spTree>
    <p:extLst>
      <p:ext uri="{BB962C8B-B14F-4D97-AF65-F5344CB8AC3E}">
        <p14:creationId xmlns:p14="http://schemas.microsoft.com/office/powerpoint/2010/main" val="4016444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9658836-F4ED-45D2-A3B2-674001D77745}" type="slidenum">
              <a:rPr lang="en-US"/>
              <a:pPr>
                <a:defRPr/>
              </a:pPr>
              <a:t>‹#›</a:t>
            </a:fld>
            <a:endParaRPr lang="en-US"/>
          </a:p>
        </p:txBody>
      </p:sp>
    </p:spTree>
    <p:extLst>
      <p:ext uri="{BB962C8B-B14F-4D97-AF65-F5344CB8AC3E}">
        <p14:creationId xmlns:p14="http://schemas.microsoft.com/office/powerpoint/2010/main" val="229192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sldNum" idx="11"/>
          </p:nvPr>
        </p:nvSpPr>
        <p:spPr>
          <a:ln/>
        </p:spPr>
        <p:txBody>
          <a:bodyPr/>
          <a:lstStyle>
            <a:lvl1pPr>
              <a:defRPr/>
            </a:lvl1pPr>
          </a:lstStyle>
          <a:p>
            <a:pPr>
              <a:defRPr/>
            </a:pPr>
            <a:fld id="{5B8F74D3-FE7B-4248-BB60-F2BE423F00B3}" type="slidenum">
              <a:rPr lang="en-US"/>
              <a:pPr>
                <a:defRPr/>
              </a:pPr>
              <a:t>‹#›</a:t>
            </a:fld>
            <a:endParaRPr lang="en-US"/>
          </a:p>
        </p:txBody>
      </p:sp>
    </p:spTree>
    <p:extLst>
      <p:ext uri="{BB962C8B-B14F-4D97-AF65-F5344CB8AC3E}">
        <p14:creationId xmlns:p14="http://schemas.microsoft.com/office/powerpoint/2010/main" val="4194239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A451681E-9B38-462E-8DE9-0CC317907F33}" type="slidenum">
              <a:rPr lang="en-US"/>
              <a:pPr>
                <a:defRPr/>
              </a:pPr>
              <a:t>‹#›</a:t>
            </a:fld>
            <a:endParaRPr lang="en-US"/>
          </a:p>
        </p:txBody>
      </p:sp>
    </p:spTree>
    <p:extLst>
      <p:ext uri="{BB962C8B-B14F-4D97-AF65-F5344CB8AC3E}">
        <p14:creationId xmlns:p14="http://schemas.microsoft.com/office/powerpoint/2010/main" val="1823473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542395CC-15EF-430F-8855-9EBC1B66040B}" type="slidenum">
              <a:rPr lang="en-US"/>
              <a:pPr>
                <a:defRPr/>
              </a:pPr>
              <a:t>‹#›</a:t>
            </a:fld>
            <a:endParaRPr lang="en-US"/>
          </a:p>
        </p:txBody>
      </p:sp>
    </p:spTree>
    <p:extLst>
      <p:ext uri="{BB962C8B-B14F-4D97-AF65-F5344CB8AC3E}">
        <p14:creationId xmlns:p14="http://schemas.microsoft.com/office/powerpoint/2010/main" val="1314702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69FF4D4F-523C-4DEF-9294-FBABEDE2683D}" type="slidenum">
              <a:rPr lang="en-US"/>
              <a:pPr>
                <a:defRPr/>
              </a:pPr>
              <a:t>‹#›</a:t>
            </a:fld>
            <a:endParaRPr lang="en-US"/>
          </a:p>
        </p:txBody>
      </p:sp>
    </p:spTree>
    <p:extLst>
      <p:ext uri="{BB962C8B-B14F-4D97-AF65-F5344CB8AC3E}">
        <p14:creationId xmlns:p14="http://schemas.microsoft.com/office/powerpoint/2010/main" val="2553927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E1DA8B65-5B44-4B9A-8E70-D07B1090F8F9}" type="slidenum">
              <a:rPr lang="en-US"/>
              <a:pPr>
                <a:defRPr/>
              </a:pPr>
              <a:t>‹#›</a:t>
            </a:fld>
            <a:endParaRPr lang="en-US"/>
          </a:p>
        </p:txBody>
      </p:sp>
    </p:spTree>
    <p:extLst>
      <p:ext uri="{BB962C8B-B14F-4D97-AF65-F5344CB8AC3E}">
        <p14:creationId xmlns:p14="http://schemas.microsoft.com/office/powerpoint/2010/main" val="1396765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1570D8DF-6B34-48C7-9B64-5AE11BF998E8}" type="slidenum">
              <a:rPr lang="en-US"/>
              <a:pPr>
                <a:defRPr/>
              </a:pPr>
              <a:t>‹#›</a:t>
            </a:fld>
            <a:endParaRPr lang="en-US"/>
          </a:p>
        </p:txBody>
      </p:sp>
    </p:spTree>
    <p:extLst>
      <p:ext uri="{BB962C8B-B14F-4D97-AF65-F5344CB8AC3E}">
        <p14:creationId xmlns:p14="http://schemas.microsoft.com/office/powerpoint/2010/main" val="36128875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6FFA9B40-8751-4D44-AEB0-1B6CDCE679E1}" type="slidenum">
              <a:rPr lang="en-US"/>
              <a:pPr>
                <a:defRPr/>
              </a:pPr>
              <a:t>‹#›</a:t>
            </a:fld>
            <a:endParaRPr lang="en-US"/>
          </a:p>
        </p:txBody>
      </p:sp>
    </p:spTree>
    <p:extLst>
      <p:ext uri="{BB962C8B-B14F-4D97-AF65-F5344CB8AC3E}">
        <p14:creationId xmlns:p14="http://schemas.microsoft.com/office/powerpoint/2010/main" val="3096772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8169E30-BF6A-4A90-AB76-CAFA6E1B54ED}" type="slidenum">
              <a:rPr lang="en-US"/>
              <a:pPr>
                <a:defRPr/>
              </a:pPr>
              <a:t>‹#›</a:t>
            </a:fld>
            <a:endParaRPr lang="en-US"/>
          </a:p>
        </p:txBody>
      </p:sp>
    </p:spTree>
    <p:extLst>
      <p:ext uri="{BB962C8B-B14F-4D97-AF65-F5344CB8AC3E}">
        <p14:creationId xmlns:p14="http://schemas.microsoft.com/office/powerpoint/2010/main" val="31788312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77454735-060B-49F1-8124-BBB0403DC4EC}" type="slidenum">
              <a:rPr lang="en-US"/>
              <a:pPr>
                <a:defRPr/>
              </a:pPr>
              <a:t>‹#›</a:t>
            </a:fld>
            <a:endParaRPr lang="en-US"/>
          </a:p>
        </p:txBody>
      </p:sp>
    </p:spTree>
    <p:extLst>
      <p:ext uri="{BB962C8B-B14F-4D97-AF65-F5344CB8AC3E}">
        <p14:creationId xmlns:p14="http://schemas.microsoft.com/office/powerpoint/2010/main" val="4165173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22A3CA7F-E1D6-4928-A156-5BD7D15B1F8A}" type="slidenum">
              <a:rPr lang="en-US"/>
              <a:pPr>
                <a:defRPr/>
              </a:pPr>
              <a:t>‹#›</a:t>
            </a:fld>
            <a:endParaRPr lang="en-US"/>
          </a:p>
        </p:txBody>
      </p:sp>
    </p:spTree>
    <p:extLst>
      <p:ext uri="{BB962C8B-B14F-4D97-AF65-F5344CB8AC3E}">
        <p14:creationId xmlns:p14="http://schemas.microsoft.com/office/powerpoint/2010/main" val="3973524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49642BA6-A775-43C9-875A-69B028C05513}" type="slidenum">
              <a:rPr lang="en-US"/>
              <a:pPr>
                <a:defRPr/>
              </a:pPr>
              <a:t>‹#›</a:t>
            </a:fld>
            <a:endParaRPr lang="en-US"/>
          </a:p>
        </p:txBody>
      </p:sp>
    </p:spTree>
    <p:extLst>
      <p:ext uri="{BB962C8B-B14F-4D97-AF65-F5344CB8AC3E}">
        <p14:creationId xmlns:p14="http://schemas.microsoft.com/office/powerpoint/2010/main" val="89888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sldNum" idx="11"/>
          </p:nvPr>
        </p:nvSpPr>
        <p:spPr>
          <a:ln/>
        </p:spPr>
        <p:txBody>
          <a:bodyPr/>
          <a:lstStyle>
            <a:lvl1pPr>
              <a:defRPr/>
            </a:lvl1pPr>
          </a:lstStyle>
          <a:p>
            <a:pPr>
              <a:defRPr/>
            </a:pPr>
            <a:fld id="{0B14E5EE-E99E-4B36-9502-B298C8579F0A}" type="slidenum">
              <a:rPr lang="en-US"/>
              <a:pPr>
                <a:defRPr/>
              </a:pPr>
              <a:t>‹#›</a:t>
            </a:fld>
            <a:endParaRPr lang="en-US"/>
          </a:p>
        </p:txBody>
      </p:sp>
    </p:spTree>
    <p:extLst>
      <p:ext uri="{BB962C8B-B14F-4D97-AF65-F5344CB8AC3E}">
        <p14:creationId xmlns:p14="http://schemas.microsoft.com/office/powerpoint/2010/main" val="15825624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54F4A645-EE13-45B8-B30C-DFB9DE120C5E}" type="slidenum">
              <a:rPr lang="en-US"/>
              <a:pPr>
                <a:defRPr/>
              </a:pPr>
              <a:t>‹#›</a:t>
            </a:fld>
            <a:endParaRPr lang="en-US"/>
          </a:p>
        </p:txBody>
      </p:sp>
    </p:spTree>
    <p:extLst>
      <p:ext uri="{BB962C8B-B14F-4D97-AF65-F5344CB8AC3E}">
        <p14:creationId xmlns:p14="http://schemas.microsoft.com/office/powerpoint/2010/main" val="2397769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E74240B5-2F6A-4430-BBE2-E264B9A5D4D7}" type="slidenum">
              <a:rPr lang="en-US"/>
              <a:pPr>
                <a:defRPr/>
              </a:pPr>
              <a:t>‹#›</a:t>
            </a:fld>
            <a:endParaRPr lang="en-US"/>
          </a:p>
        </p:txBody>
      </p:sp>
    </p:spTree>
    <p:extLst>
      <p:ext uri="{BB962C8B-B14F-4D97-AF65-F5344CB8AC3E}">
        <p14:creationId xmlns:p14="http://schemas.microsoft.com/office/powerpoint/2010/main" val="3323045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2831FB27-8D79-42B7-ABB9-FB7180D32519}" type="slidenum">
              <a:rPr lang="en-US"/>
              <a:pPr>
                <a:defRPr/>
              </a:pPr>
              <a:t>‹#›</a:t>
            </a:fld>
            <a:endParaRPr lang="en-US"/>
          </a:p>
        </p:txBody>
      </p:sp>
    </p:spTree>
    <p:extLst>
      <p:ext uri="{BB962C8B-B14F-4D97-AF65-F5344CB8AC3E}">
        <p14:creationId xmlns:p14="http://schemas.microsoft.com/office/powerpoint/2010/main" val="3664784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CDB8696E-6787-4A02-97DB-27B4016358B7}" type="slidenum">
              <a:rPr lang="en-US"/>
              <a:pPr>
                <a:defRPr/>
              </a:pPr>
              <a:t>‹#›</a:t>
            </a:fld>
            <a:endParaRPr lang="en-US"/>
          </a:p>
        </p:txBody>
      </p:sp>
    </p:spTree>
    <p:extLst>
      <p:ext uri="{BB962C8B-B14F-4D97-AF65-F5344CB8AC3E}">
        <p14:creationId xmlns:p14="http://schemas.microsoft.com/office/powerpoint/2010/main" val="2741212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13995390-9846-4B12-8068-9882263787B5}" type="slidenum">
              <a:rPr lang="en-US"/>
              <a:pPr>
                <a:defRPr/>
              </a:pPr>
              <a:t>‹#›</a:t>
            </a:fld>
            <a:endParaRPr lang="en-US"/>
          </a:p>
        </p:txBody>
      </p:sp>
    </p:spTree>
    <p:extLst>
      <p:ext uri="{BB962C8B-B14F-4D97-AF65-F5344CB8AC3E}">
        <p14:creationId xmlns:p14="http://schemas.microsoft.com/office/powerpoint/2010/main" val="2592693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D0930964-5647-4331-AE72-D0BC3794BF34}" type="slidenum">
              <a:rPr lang="en-US"/>
              <a:pPr>
                <a:defRPr/>
              </a:pPr>
              <a:t>‹#›</a:t>
            </a:fld>
            <a:endParaRPr lang="en-US"/>
          </a:p>
        </p:txBody>
      </p:sp>
    </p:spTree>
    <p:extLst>
      <p:ext uri="{BB962C8B-B14F-4D97-AF65-F5344CB8AC3E}">
        <p14:creationId xmlns:p14="http://schemas.microsoft.com/office/powerpoint/2010/main" val="1213471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087C7EB5-E77B-4878-BB99-A5C5CFFA227F}" type="slidenum">
              <a:rPr lang="en-US"/>
              <a:pPr>
                <a:defRPr/>
              </a:pPr>
              <a:t>‹#›</a:t>
            </a:fld>
            <a:endParaRPr lang="en-US"/>
          </a:p>
        </p:txBody>
      </p:sp>
    </p:spTree>
    <p:extLst>
      <p:ext uri="{BB962C8B-B14F-4D97-AF65-F5344CB8AC3E}">
        <p14:creationId xmlns:p14="http://schemas.microsoft.com/office/powerpoint/2010/main" val="3753729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AD9DA37-4AD4-48D8-8A9A-CA373627EA2C}" type="slidenum">
              <a:rPr lang="en-US"/>
              <a:pPr>
                <a:defRPr/>
              </a:pPr>
              <a:t>‹#›</a:t>
            </a:fld>
            <a:endParaRPr lang="en-US"/>
          </a:p>
        </p:txBody>
      </p:sp>
    </p:spTree>
    <p:extLst>
      <p:ext uri="{BB962C8B-B14F-4D97-AF65-F5344CB8AC3E}">
        <p14:creationId xmlns:p14="http://schemas.microsoft.com/office/powerpoint/2010/main" val="2865818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A937E7A8-3786-4B08-9039-80F6A357411C}" type="slidenum">
              <a:rPr lang="en-US"/>
              <a:pPr>
                <a:defRPr/>
              </a:pPr>
              <a:t>‹#›</a:t>
            </a:fld>
            <a:endParaRPr lang="en-US"/>
          </a:p>
        </p:txBody>
      </p:sp>
    </p:spTree>
    <p:extLst>
      <p:ext uri="{BB962C8B-B14F-4D97-AF65-F5344CB8AC3E}">
        <p14:creationId xmlns:p14="http://schemas.microsoft.com/office/powerpoint/2010/main" val="7731798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10DF838E-BC89-4369-8735-AE5002A835F2}" type="slidenum">
              <a:rPr lang="en-US"/>
              <a:pPr>
                <a:defRPr/>
              </a:pPr>
              <a:t>‹#›</a:t>
            </a:fld>
            <a:endParaRPr lang="en-US"/>
          </a:p>
        </p:txBody>
      </p:sp>
    </p:spTree>
    <p:extLst>
      <p:ext uri="{BB962C8B-B14F-4D97-AF65-F5344CB8AC3E}">
        <p14:creationId xmlns:p14="http://schemas.microsoft.com/office/powerpoint/2010/main" val="415014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sldNum" idx="11"/>
          </p:nvPr>
        </p:nvSpPr>
        <p:spPr>
          <a:ln/>
        </p:spPr>
        <p:txBody>
          <a:bodyPr/>
          <a:lstStyle>
            <a:lvl1pPr>
              <a:defRPr/>
            </a:lvl1pPr>
          </a:lstStyle>
          <a:p>
            <a:pPr>
              <a:defRPr/>
            </a:pPr>
            <a:fld id="{60177905-FE7A-4BCA-9237-4238A194413F}" type="slidenum">
              <a:rPr lang="en-US"/>
              <a:pPr>
                <a:defRPr/>
              </a:pPr>
              <a:t>‹#›</a:t>
            </a:fld>
            <a:endParaRPr lang="en-US"/>
          </a:p>
        </p:txBody>
      </p:sp>
    </p:spTree>
    <p:extLst>
      <p:ext uri="{BB962C8B-B14F-4D97-AF65-F5344CB8AC3E}">
        <p14:creationId xmlns:p14="http://schemas.microsoft.com/office/powerpoint/2010/main" val="3244769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E5AD7648-2DA4-4C82-BA90-DC7E83D51FCF}" type="slidenum">
              <a:rPr lang="en-US"/>
              <a:pPr>
                <a:defRPr/>
              </a:pPr>
              <a:t>‹#›</a:t>
            </a:fld>
            <a:endParaRPr lang="en-US"/>
          </a:p>
        </p:txBody>
      </p:sp>
    </p:spTree>
    <p:extLst>
      <p:ext uri="{BB962C8B-B14F-4D97-AF65-F5344CB8AC3E}">
        <p14:creationId xmlns:p14="http://schemas.microsoft.com/office/powerpoint/2010/main" val="1296469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91F6990B-4017-47E7-A2F0-25C127B84580}" type="slidenum">
              <a:rPr lang="en-US"/>
              <a:pPr>
                <a:defRPr/>
              </a:pPr>
              <a:t>‹#›</a:t>
            </a:fld>
            <a:endParaRPr lang="en-US"/>
          </a:p>
        </p:txBody>
      </p:sp>
    </p:spTree>
    <p:extLst>
      <p:ext uri="{BB962C8B-B14F-4D97-AF65-F5344CB8AC3E}">
        <p14:creationId xmlns:p14="http://schemas.microsoft.com/office/powerpoint/2010/main" val="37018738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80B32DDD-2B02-4642-9CAE-8BC3AF430644}" type="slidenum">
              <a:rPr lang="en-US"/>
              <a:pPr>
                <a:defRPr/>
              </a:pPr>
              <a:t>‹#›</a:t>
            </a:fld>
            <a:endParaRPr lang="en-US"/>
          </a:p>
        </p:txBody>
      </p:sp>
    </p:spTree>
    <p:extLst>
      <p:ext uri="{BB962C8B-B14F-4D97-AF65-F5344CB8AC3E}">
        <p14:creationId xmlns:p14="http://schemas.microsoft.com/office/powerpoint/2010/main" val="24726714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6"/>
          <p:cNvSpPr>
            <a:spLocks noGrp="1" noChangeArrowheads="1"/>
          </p:cNvSpPr>
          <p:nvPr>
            <p:ph type="sldNum" idx="11"/>
          </p:nvPr>
        </p:nvSpPr>
        <p:spPr>
          <a:ln/>
        </p:spPr>
        <p:txBody>
          <a:bodyPr/>
          <a:lstStyle>
            <a:lvl1pPr>
              <a:defRPr/>
            </a:lvl1pPr>
          </a:lstStyle>
          <a:p>
            <a:pPr>
              <a:defRPr/>
            </a:pPr>
            <a:fld id="{1E00E913-FA11-47D0-95F2-D048F2F102BF}" type="slidenum">
              <a:rPr lang="en-US"/>
              <a:pPr>
                <a:defRPr/>
              </a:pPr>
              <a:t>‹#›</a:t>
            </a:fld>
            <a:endParaRPr lang="en-US"/>
          </a:p>
        </p:txBody>
      </p:sp>
    </p:spTree>
    <p:extLst>
      <p:ext uri="{BB962C8B-B14F-4D97-AF65-F5344CB8AC3E}">
        <p14:creationId xmlns:p14="http://schemas.microsoft.com/office/powerpoint/2010/main" val="19589197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6"/>
          <p:cNvSpPr>
            <a:spLocks noGrp="1" noChangeArrowheads="1"/>
          </p:cNvSpPr>
          <p:nvPr>
            <p:ph type="sldNum" idx="11"/>
          </p:nvPr>
        </p:nvSpPr>
        <p:spPr>
          <a:ln/>
        </p:spPr>
        <p:txBody>
          <a:bodyPr/>
          <a:lstStyle>
            <a:lvl1pPr>
              <a:defRPr/>
            </a:lvl1pPr>
          </a:lstStyle>
          <a:p>
            <a:pPr>
              <a:defRPr/>
            </a:pPr>
            <a:fld id="{E3973BC4-45E7-421C-8AFE-F74F129EB019}" type="slidenum">
              <a:rPr lang="en-US"/>
              <a:pPr>
                <a:defRPr/>
              </a:pPr>
              <a:t>‹#›</a:t>
            </a:fld>
            <a:endParaRPr lang="en-US"/>
          </a:p>
        </p:txBody>
      </p:sp>
    </p:spTree>
    <p:extLst>
      <p:ext uri="{BB962C8B-B14F-4D97-AF65-F5344CB8AC3E}">
        <p14:creationId xmlns:p14="http://schemas.microsoft.com/office/powerpoint/2010/main" val="2480299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6"/>
          <p:cNvSpPr>
            <a:spLocks noGrp="1" noChangeArrowheads="1"/>
          </p:cNvSpPr>
          <p:nvPr>
            <p:ph type="sldNum" idx="11"/>
          </p:nvPr>
        </p:nvSpPr>
        <p:spPr>
          <a:ln/>
        </p:spPr>
        <p:txBody>
          <a:bodyPr/>
          <a:lstStyle>
            <a:lvl1pPr>
              <a:defRPr/>
            </a:lvl1pPr>
          </a:lstStyle>
          <a:p>
            <a:pPr>
              <a:defRPr/>
            </a:pPr>
            <a:fld id="{031C54D6-317C-4380-9747-E1846D91D337}" type="slidenum">
              <a:rPr lang="en-US"/>
              <a:pPr>
                <a:defRPr/>
              </a:pPr>
              <a:t>‹#›</a:t>
            </a:fld>
            <a:endParaRPr lang="en-US"/>
          </a:p>
        </p:txBody>
      </p:sp>
    </p:spTree>
    <p:extLst>
      <p:ext uri="{BB962C8B-B14F-4D97-AF65-F5344CB8AC3E}">
        <p14:creationId xmlns:p14="http://schemas.microsoft.com/office/powerpoint/2010/main" val="22742758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7E2F9D1C-41A6-47B0-BF79-07A6E7A64F4B}" type="slidenum">
              <a:rPr lang="en-US"/>
              <a:pPr>
                <a:defRPr/>
              </a:pPr>
              <a:t>‹#›</a:t>
            </a:fld>
            <a:endParaRPr lang="en-US"/>
          </a:p>
        </p:txBody>
      </p:sp>
    </p:spTree>
    <p:extLst>
      <p:ext uri="{BB962C8B-B14F-4D97-AF65-F5344CB8AC3E}">
        <p14:creationId xmlns:p14="http://schemas.microsoft.com/office/powerpoint/2010/main" val="13535046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6"/>
          <p:cNvSpPr>
            <a:spLocks noGrp="1" noChangeArrowheads="1"/>
          </p:cNvSpPr>
          <p:nvPr>
            <p:ph type="sldNum" idx="11"/>
          </p:nvPr>
        </p:nvSpPr>
        <p:spPr>
          <a:ln/>
        </p:spPr>
        <p:txBody>
          <a:bodyPr/>
          <a:lstStyle>
            <a:lvl1pPr>
              <a:defRPr/>
            </a:lvl1pPr>
          </a:lstStyle>
          <a:p>
            <a:pPr>
              <a:defRPr/>
            </a:pPr>
            <a:fld id="{7CA29545-8E99-4B80-B3EF-AADF47BA3A5E}" type="slidenum">
              <a:rPr lang="en-US"/>
              <a:pPr>
                <a:defRPr/>
              </a:pPr>
              <a:t>‹#›</a:t>
            </a:fld>
            <a:endParaRPr lang="en-US"/>
          </a:p>
        </p:txBody>
      </p:sp>
    </p:spTree>
    <p:extLst>
      <p:ext uri="{BB962C8B-B14F-4D97-AF65-F5344CB8AC3E}">
        <p14:creationId xmlns:p14="http://schemas.microsoft.com/office/powerpoint/2010/main" val="16880720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F12F8AD7-6959-42BD-9550-12A34AF16A0A}" type="slidenum">
              <a:rPr lang="en-US"/>
              <a:pPr>
                <a:defRPr/>
              </a:pPr>
              <a:t>‹#›</a:t>
            </a:fld>
            <a:endParaRPr lang="en-US"/>
          </a:p>
        </p:txBody>
      </p:sp>
    </p:spTree>
    <p:extLst>
      <p:ext uri="{BB962C8B-B14F-4D97-AF65-F5344CB8AC3E}">
        <p14:creationId xmlns:p14="http://schemas.microsoft.com/office/powerpoint/2010/main" val="22106259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6"/>
          <p:cNvSpPr>
            <a:spLocks noGrp="1" noChangeArrowheads="1"/>
          </p:cNvSpPr>
          <p:nvPr>
            <p:ph type="sldNum" idx="11"/>
          </p:nvPr>
        </p:nvSpPr>
        <p:spPr>
          <a:ln/>
        </p:spPr>
        <p:txBody>
          <a:bodyPr/>
          <a:lstStyle>
            <a:lvl1pPr>
              <a:defRPr/>
            </a:lvl1pPr>
          </a:lstStyle>
          <a:p>
            <a:pPr>
              <a:defRPr/>
            </a:pPr>
            <a:fld id="{6649B527-29AE-40CC-B263-0F2B85CEC313}" type="slidenum">
              <a:rPr lang="en-US"/>
              <a:pPr>
                <a:defRPr/>
              </a:pPr>
              <a:t>‹#›</a:t>
            </a:fld>
            <a:endParaRPr lang="en-US"/>
          </a:p>
        </p:txBody>
      </p:sp>
    </p:spTree>
    <p:extLst>
      <p:ext uri="{BB962C8B-B14F-4D97-AF65-F5344CB8AC3E}">
        <p14:creationId xmlns:p14="http://schemas.microsoft.com/office/powerpoint/2010/main" val="240399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53175"/>
            <a:ext cx="2128838"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Arial" charset="0"/>
              </a:defRPr>
            </a:lvl1pPr>
          </a:lstStyle>
          <a:p>
            <a:pPr>
              <a:defRPr/>
            </a:pPr>
            <a:endParaRPr lang="en-US"/>
          </a:p>
        </p:txBody>
      </p:sp>
      <p:sp>
        <p:nvSpPr>
          <p:cNvPr id="1028" name="Rectangle 4"/>
          <p:cNvSpPr>
            <a:spLocks noGrp="1" noChangeArrowheads="1"/>
          </p:cNvSpPr>
          <p:nvPr>
            <p:ph type="sldNum"/>
          </p:nvPr>
        </p:nvSpPr>
        <p:spPr bwMode="auto">
          <a:xfrm>
            <a:off x="6553200" y="6353175"/>
            <a:ext cx="2128838"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Arial" charset="0"/>
              </a:defRPr>
            </a:lvl1pPr>
          </a:lstStyle>
          <a:p>
            <a:pPr>
              <a:defRPr/>
            </a:pPr>
            <a:fld id="{6F2D7FC4-E60E-413F-9A91-35FBF1846F26}" type="slidenum">
              <a:rPr lang="en-US"/>
              <a:pPr>
                <a:defRPr/>
              </a:pPr>
              <a:t>‹#›</a:t>
            </a:fld>
            <a:endParaRPr lang="en-US"/>
          </a:p>
        </p:txBody>
      </p:sp>
      <p:pic>
        <p:nvPicPr>
          <p:cNvPr id="103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3"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44"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10245"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0246"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03BF30A7-071C-4641-84C5-2828991808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1268"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11269"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11270"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4E3C059B-C720-4041-8454-54EE441667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1"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2"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2053"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2054"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42DA6440-BB24-4EB3-885C-3993870FD3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5"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6"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3077"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3078"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425BB5EA-A07D-4DEA-9A46-CC970AC134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100"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4101"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4102"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93CBBEE2-06EA-4E33-A047-D412FFF076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4"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5125"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5126"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DDE6F69B-25BE-4866-A073-B3423E8228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7"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148"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6149"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6150"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2697C196-D20B-4C78-A2FE-FB4A860759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1"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7172"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7173"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7174"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B2324614-84A6-44FD-B9E5-94E6CF43DF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5"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8196"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8197"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8198"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BE045C42-324A-40E4-80BE-EA7C8441B4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5699125"/>
            <a:ext cx="12287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19" name="Rectangle 2"/>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9220" name="Rectangle 3"/>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mn-lt"/>
                <a:ea typeface="+mn-ea"/>
                <a:cs typeface="Arial Unicode MS" charset="0"/>
              </a:defRPr>
            </a:lvl1pPr>
          </a:lstStyle>
          <a:p>
            <a:pPr>
              <a:defRPr/>
            </a:pPr>
            <a:endParaRPr lang="en-US"/>
          </a:p>
        </p:txBody>
      </p:sp>
      <p:sp>
        <p:nvSpPr>
          <p:cNvPr id="9221" name="Text Box 5"/>
          <p:cNvSpPr txBox="1">
            <a:spLocks noChangeArrowheads="1"/>
          </p:cNvSpPr>
          <p:nvPr/>
        </p:nvSpPr>
        <p:spPr bwMode="auto">
          <a:xfrm>
            <a:off x="3124200" y="6356350"/>
            <a:ext cx="7010400" cy="460375"/>
          </a:xfrm>
          <a:prstGeom prst="rect">
            <a:avLst/>
          </a:prstGeom>
          <a:noFill/>
          <a:ln w="9525">
            <a:noFill/>
            <a:round/>
            <a:headEnd/>
            <a:tailEnd/>
          </a:ln>
          <a:effectLst/>
        </p:spPr>
        <p:txBody>
          <a:bodyPr wrap="none" anchor="ctr"/>
          <a:lstStyle/>
          <a:p>
            <a:pPr>
              <a:buFont typeface="Times New Roman" pitchFamily="16" charset="0"/>
              <a:buNone/>
              <a:defRPr/>
            </a:pPr>
            <a:endParaRPr lang="en-US">
              <a:ea typeface="+mn-ea"/>
              <a:cs typeface="Arial" charset="0"/>
            </a:endParaRPr>
          </a:p>
        </p:txBody>
      </p:sp>
      <p:sp>
        <p:nvSpPr>
          <p:cNvPr id="9222" name="Rectangle 6"/>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Arial Unicode MS" charset="0"/>
              </a:defRPr>
            </a:lvl1pPr>
          </a:lstStyle>
          <a:p>
            <a:pPr>
              <a:defRPr/>
            </a:pPr>
            <a:fld id="{1E46AF19-6861-4293-8BD3-83C32DA86A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1pPr>
            <a:lvl2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2pPr>
            <a:lvl3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3pPr>
            <a:lvl4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4pPr>
            <a:lvl5pPr eaLnBrk="0" hangingPunc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chemeClr val="bg1"/>
                </a:solidFill>
                <a:latin typeface="Arial" charset="0"/>
                <a:ea typeface="Microsoft YaHei" pitchFamily="34" charset="-122"/>
              </a:defRPr>
            </a:lvl9pPr>
          </a:lstStyle>
          <a:p>
            <a:pPr eaLnBrk="1" hangingPunct="1">
              <a:spcBef>
                <a:spcPts val="800"/>
              </a:spcBef>
              <a:buClrTx/>
              <a:buFontTx/>
              <a:buNone/>
            </a:pPr>
            <a:endParaRPr lang="en-US" sz="3200" i="1">
              <a:solidFill>
                <a:srgbClr val="000000"/>
              </a:solidFill>
              <a:latin typeface="Calibri" pitchFamily="34" charset="0"/>
            </a:endParaRPr>
          </a:p>
          <a:p>
            <a:pPr eaLnBrk="1" hangingPunct="1">
              <a:spcBef>
                <a:spcPts val="800"/>
              </a:spcBef>
              <a:buClrTx/>
              <a:buFontTx/>
              <a:buNone/>
            </a:pPr>
            <a:endParaRPr lang="en-US" sz="3200" i="1">
              <a:solidFill>
                <a:srgbClr val="000000"/>
              </a:solidFill>
              <a:latin typeface="Calibri" pitchFamily="34" charset="0"/>
            </a:endParaRPr>
          </a:p>
          <a:p>
            <a:pPr eaLnBrk="1" hangingPunct="1">
              <a:spcBef>
                <a:spcPts val="800"/>
              </a:spcBef>
              <a:buClrTx/>
              <a:buFontTx/>
              <a:buNone/>
            </a:pPr>
            <a:endParaRPr lang="en-US" sz="3200" i="1">
              <a:solidFill>
                <a:srgbClr val="000000"/>
              </a:solidFill>
              <a:latin typeface="Calibri" pitchFamily="34" charset="0"/>
            </a:endParaRPr>
          </a:p>
          <a:p>
            <a:pPr eaLnBrk="1" hangingPunct="1">
              <a:spcBef>
                <a:spcPts val="800"/>
              </a:spcBef>
              <a:buClrTx/>
              <a:buFontTx/>
              <a:buNone/>
            </a:pPr>
            <a:endParaRPr lang="en-US" sz="3200" i="1">
              <a:solidFill>
                <a:srgbClr val="000000"/>
              </a:solidFill>
              <a:latin typeface="Calibri" pitchFamily="34" charset="0"/>
            </a:endParaRPr>
          </a:p>
          <a:p>
            <a:pPr eaLnBrk="1" hangingPunct="1">
              <a:spcBef>
                <a:spcPts val="800"/>
              </a:spcBef>
              <a:buClrTx/>
              <a:buFontTx/>
              <a:buNone/>
            </a:pPr>
            <a:endParaRPr lang="en-US" sz="3200" i="1">
              <a:solidFill>
                <a:srgbClr val="000000"/>
              </a:solidFill>
              <a:latin typeface="Calibri" pitchFamily="34" charset="0"/>
            </a:endParaRPr>
          </a:p>
          <a:p>
            <a:pPr eaLnBrk="1" hangingPunct="1">
              <a:spcBef>
                <a:spcPts val="800"/>
              </a:spcBef>
              <a:buClrTx/>
              <a:buFontTx/>
              <a:buNone/>
            </a:pPr>
            <a:endParaRPr lang="en-US" sz="3200" i="1">
              <a:solidFill>
                <a:srgbClr val="000000"/>
              </a:solidFill>
              <a:latin typeface="Calibri" pitchFamily="34" charset="0"/>
            </a:endParaRPr>
          </a:p>
          <a:p>
            <a:pPr eaLnBrk="1" hangingPunct="1">
              <a:spcBef>
                <a:spcPts val="800"/>
              </a:spcBef>
              <a:buClrTx/>
              <a:buFontTx/>
              <a:buNone/>
            </a:pPr>
            <a:r>
              <a:rPr lang="en-US" sz="3200" i="1">
                <a:solidFill>
                  <a:srgbClr val="000000"/>
                </a:solidFill>
                <a:latin typeface="Calibri" pitchFamily="34" charset="0"/>
              </a:rPr>
              <a:t>*This page</a:t>
            </a:r>
            <a:r>
              <a:rPr lang="en-US" sz="3200">
                <a:solidFill>
                  <a:srgbClr val="000000"/>
                </a:solidFill>
                <a:latin typeface="Calibri" pitchFamily="34" charset="0"/>
              </a:rPr>
              <a:t> is </a:t>
            </a:r>
            <a:r>
              <a:rPr lang="en-US" sz="3200" i="1">
                <a:solidFill>
                  <a:srgbClr val="000000"/>
                </a:solidFill>
                <a:latin typeface="Calibri" pitchFamily="34" charset="0"/>
              </a:rPr>
              <a:t>intentionally left blank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752600"/>
            <a:ext cx="6943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95438"/>
            <a:ext cx="71437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40581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6678613"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424613"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8770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427038"/>
            <a:ext cx="8224838" cy="1138237"/>
          </a:xfrm>
          <a:prstGeom prst="rect">
            <a:avLst/>
          </a:prstGeom>
          <a:noFill/>
          <a:ln w="9525">
            <a:noFill/>
            <a:round/>
            <a:headEnd/>
            <a:tailEnd/>
          </a:ln>
        </p:spPr>
        <p:txBody>
          <a:bodyPr lIns="90000" tIns="46800" rIns="90000" bIns="46800" anchor="ctr"/>
          <a:lstStyle/>
          <a:p>
            <a:pPr algn="ctr" eaLnBrk="0" hangingPunct="0">
              <a:buFont typeface="Times New Roman" pitchFamily="16" charset="0"/>
              <a:buNone/>
              <a:defRPr/>
            </a:pPr>
            <a:r>
              <a:rPr lang="en-US" sz="4400" kern="0" dirty="0">
                <a:solidFill>
                  <a:srgbClr val="000000"/>
                </a:solidFill>
                <a:latin typeface="+mj-lt"/>
                <a:ea typeface="+mj-ea"/>
                <a:cs typeface="+mj-cs"/>
              </a:rPr>
              <a:t>4. (bonus) - De </a:t>
            </a:r>
            <a:r>
              <a:rPr lang="en-US" sz="4400" kern="0" dirty="0" err="1">
                <a:solidFill>
                  <a:srgbClr val="000000"/>
                </a:solidFill>
                <a:latin typeface="+mj-lt"/>
                <a:ea typeface="+mj-ea"/>
                <a:cs typeface="+mj-cs"/>
              </a:rPr>
              <a:t>retinut</a:t>
            </a:r>
            <a:r>
              <a:rPr lang="en-US" sz="4400" kern="0" dirty="0">
                <a:solidFill>
                  <a:srgbClr val="000000"/>
                </a:solidFill>
                <a:latin typeface="+mj-lt"/>
                <a:ea typeface="+mj-ea"/>
                <a:cs typeface="+mj-cs"/>
              </a:rPr>
              <a:t>: </a:t>
            </a:r>
          </a:p>
          <a:p>
            <a:pPr algn="ctr" eaLnBrk="0" hangingPunct="0">
              <a:buFont typeface="Times New Roman" pitchFamily="16" charset="0"/>
              <a:buNone/>
              <a:defRPr/>
            </a:pPr>
            <a:r>
              <a:rPr lang="en-US" sz="4400" kern="0" dirty="0" err="1">
                <a:solidFill>
                  <a:srgbClr val="000000"/>
                </a:solidFill>
                <a:latin typeface="+mj-lt"/>
                <a:ea typeface="+mj-ea"/>
                <a:cs typeface="+mj-cs"/>
              </a:rPr>
              <a:t>b</a:t>
            </a:r>
            <a:r>
              <a:rPr lang="en-US" sz="4400" kern="0" dirty="0" err="1">
                <a:solidFill>
                  <a:srgbClr val="000000"/>
                </a:solidFill>
                <a:latin typeface="+mj-lt"/>
                <a:ea typeface="+mj-ea"/>
                <a:cs typeface="+mj-cs"/>
              </a:rPr>
              <a:t>ugetul</a:t>
            </a:r>
            <a:r>
              <a:rPr lang="en-US" sz="4400" kern="0" dirty="0">
                <a:solidFill>
                  <a:srgbClr val="000000"/>
                </a:solidFill>
                <a:latin typeface="+mj-lt"/>
                <a:ea typeface="+mj-ea"/>
                <a:cs typeface="+mj-cs"/>
              </a:rPr>
              <a:t> PPC ≠ </a:t>
            </a:r>
            <a:r>
              <a:rPr lang="en-US" sz="4400" kern="0" dirty="0" err="1">
                <a:solidFill>
                  <a:srgbClr val="000000"/>
                </a:solidFill>
                <a:latin typeface="+mj-lt"/>
                <a:ea typeface="+mj-ea"/>
                <a:cs typeface="+mj-cs"/>
              </a:rPr>
              <a:t>bugetul</a:t>
            </a:r>
            <a:r>
              <a:rPr lang="en-US" sz="4400" kern="0" dirty="0">
                <a:solidFill>
                  <a:srgbClr val="000000"/>
                </a:solidFill>
                <a:latin typeface="+mj-lt"/>
                <a:ea typeface="+mj-ea"/>
                <a:cs typeface="+mj-cs"/>
              </a:rPr>
              <a:t> </a:t>
            </a:r>
            <a:r>
              <a:rPr lang="en-US" sz="4400" kern="0" dirty="0" err="1">
                <a:solidFill>
                  <a:srgbClr val="000000"/>
                </a:solidFill>
                <a:latin typeface="+mj-lt"/>
                <a:ea typeface="+mj-ea"/>
                <a:cs typeface="+mj-cs"/>
              </a:rPr>
              <a:t>adwords</a:t>
            </a:r>
            <a:endParaRPr lang="en-US" sz="4400" kern="0" dirty="0">
              <a:solidFill>
                <a:srgbClr val="000000"/>
              </a:solidFill>
              <a:latin typeface="+mj-lt"/>
              <a:ea typeface="+mj-ea"/>
              <a:cs typeface="+mj-cs"/>
            </a:endParaRPr>
          </a:p>
        </p:txBody>
      </p:sp>
      <p:sp>
        <p:nvSpPr>
          <p:cNvPr id="5" name="Content Placeholder 2"/>
          <p:cNvSpPr txBox="1">
            <a:spLocks/>
          </p:cNvSpPr>
          <p:nvPr/>
        </p:nvSpPr>
        <p:spPr bwMode="auto">
          <a:xfrm>
            <a:off x="609600" y="1752600"/>
            <a:ext cx="8224838" cy="4521200"/>
          </a:xfrm>
          <a:prstGeom prst="rect">
            <a:avLst/>
          </a:prstGeom>
          <a:noFill/>
          <a:ln w="9525">
            <a:noFill/>
            <a:round/>
            <a:headEnd/>
            <a:tailEnd/>
          </a:ln>
        </p:spPr>
        <p:txBody>
          <a:bodyPr lIns="90000" tIns="46800" rIns="90000" bIns="46800"/>
          <a:lstStyle/>
          <a:p>
            <a:r>
              <a:rPr lang="ro-RO" sz="2000">
                <a:solidFill>
                  <a:schemeClr val="tx1"/>
                </a:solidFill>
              </a:rPr>
              <a:t>În final, un ultim sfat şi o atenţionare în ceea ce priveşte bugetul tău PPC. </a:t>
            </a:r>
            <a:endParaRPr lang="en-US" sz="2000">
              <a:solidFill>
                <a:schemeClr val="tx1"/>
              </a:solidFill>
            </a:endParaRPr>
          </a:p>
          <a:p>
            <a:r>
              <a:rPr lang="ro-RO" sz="2000">
                <a:solidFill>
                  <a:schemeClr val="tx1"/>
                </a:solidFill>
              </a:rPr>
              <a:t>Nu uita de reţelele din afara Google! </a:t>
            </a:r>
            <a:endParaRPr lang="en-US" sz="2000">
              <a:solidFill>
                <a:schemeClr val="tx1"/>
              </a:solidFill>
            </a:endParaRPr>
          </a:p>
          <a:p>
            <a:endParaRPr lang="en-US" sz="2000">
              <a:solidFill>
                <a:schemeClr val="tx1"/>
              </a:solidFill>
            </a:endParaRPr>
          </a:p>
          <a:p>
            <a:r>
              <a:rPr lang="ro-RO" sz="2000">
                <a:solidFill>
                  <a:schemeClr val="tx1"/>
                </a:solidFill>
              </a:rPr>
              <a:t>Dacă încă nu ai făcut-o îţi sugerăm să aloci nişte bani pentru</a:t>
            </a:r>
            <a:endParaRPr lang="en-US" sz="2000">
              <a:solidFill>
                <a:schemeClr val="tx1"/>
              </a:solidFill>
            </a:endParaRPr>
          </a:p>
          <a:p>
            <a:r>
              <a:rPr lang="en-US" sz="2000">
                <a:solidFill>
                  <a:schemeClr val="tx1"/>
                </a:solidFill>
              </a:rPr>
              <a:t>-</a:t>
            </a:r>
            <a:r>
              <a:rPr lang="ro-RO" sz="2000">
                <a:solidFill>
                  <a:schemeClr val="tx1"/>
                </a:solidFill>
              </a:rPr>
              <a:t>Reţeaua de conţinut Google.</a:t>
            </a:r>
            <a:endParaRPr lang="en-US" sz="2000">
              <a:solidFill>
                <a:schemeClr val="tx1"/>
              </a:solidFill>
            </a:endParaRPr>
          </a:p>
          <a:p>
            <a:r>
              <a:rPr lang="en-US" sz="2000">
                <a:solidFill>
                  <a:schemeClr val="tx1"/>
                </a:solidFill>
              </a:rPr>
              <a:t>-</a:t>
            </a:r>
            <a:r>
              <a:rPr lang="ro-RO" sz="2000">
                <a:solidFill>
                  <a:schemeClr val="tx1"/>
                </a:solidFill>
              </a:rPr>
              <a:t>campanie de test pe adCenter, Facebook sau LinkedIn</a:t>
            </a:r>
            <a:endParaRPr lang="en-US" sz="2000">
              <a:solidFill>
                <a:schemeClr val="tx1"/>
              </a:solidFill>
            </a:endParaRPr>
          </a:p>
          <a:p>
            <a:endParaRPr lang="en-US" sz="2000">
              <a:solidFill>
                <a:schemeClr val="tx1"/>
              </a:solidFill>
            </a:endParaRPr>
          </a:p>
          <a:p>
            <a:r>
              <a:rPr lang="ro-RO" sz="2000">
                <a:solidFill>
                  <a:schemeClr val="tx1"/>
                </a:solidFill>
              </a:rPr>
              <a:t>Chiar dacă cheltuielile şi conversiile vor funcţiona în general pe reţeaua de căutare şi cu siguranţă pe AdWords, s-ar putea să descoperi că ignori şi pierzi unele conversii eficiente pentru că nu le aloci bugete în reţele alternative.</a:t>
            </a:r>
            <a:endParaRPr lang="en-US" sz="200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427038"/>
            <a:ext cx="8224838" cy="1138237"/>
          </a:xfrm>
          <a:prstGeom prst="rect">
            <a:avLst/>
          </a:prstGeom>
          <a:noFill/>
          <a:ln w="9525">
            <a:noFill/>
            <a:round/>
            <a:headEnd/>
            <a:tailEnd/>
          </a:ln>
        </p:spPr>
        <p:txBody>
          <a:bodyPr lIns="90000" tIns="46800" rIns="90000" bIns="46800" anchor="ctr"/>
          <a:lstStyle/>
          <a:p>
            <a:pPr algn="ctr" eaLnBrk="0" hangingPunct="0">
              <a:buFont typeface="Times New Roman" pitchFamily="16" charset="0"/>
              <a:buNone/>
              <a:defRPr/>
            </a:pPr>
            <a:r>
              <a:rPr lang="en-US" sz="4400" kern="0" dirty="0" err="1">
                <a:solidFill>
                  <a:srgbClr val="000000"/>
                </a:solidFill>
                <a:latin typeface="+mj-lt"/>
                <a:ea typeface="+mj-ea"/>
                <a:cs typeface="+mj-cs"/>
              </a:rPr>
              <a:t>Daca</a:t>
            </a:r>
            <a:r>
              <a:rPr lang="en-US" sz="4400" kern="0" dirty="0">
                <a:solidFill>
                  <a:srgbClr val="000000"/>
                </a:solidFill>
                <a:latin typeface="+mj-lt"/>
                <a:ea typeface="+mj-ea"/>
                <a:cs typeface="+mj-cs"/>
              </a:rPr>
              <a:t> </a:t>
            </a:r>
            <a:r>
              <a:rPr lang="en-US" sz="4400" kern="0" dirty="0" err="1">
                <a:solidFill>
                  <a:srgbClr val="000000"/>
                </a:solidFill>
                <a:latin typeface="+mj-lt"/>
                <a:ea typeface="+mj-ea"/>
                <a:cs typeface="+mj-cs"/>
              </a:rPr>
              <a:t>te</a:t>
            </a:r>
            <a:r>
              <a:rPr lang="en-US" sz="4400" kern="0" dirty="0">
                <a:solidFill>
                  <a:srgbClr val="000000"/>
                </a:solidFill>
                <a:latin typeface="+mj-lt"/>
                <a:ea typeface="+mj-ea"/>
                <a:cs typeface="+mj-cs"/>
              </a:rPr>
              <a:t> </a:t>
            </a:r>
            <a:r>
              <a:rPr lang="en-US" sz="4400" kern="0" dirty="0" err="1">
                <a:solidFill>
                  <a:srgbClr val="000000"/>
                </a:solidFill>
                <a:latin typeface="+mj-lt"/>
                <a:ea typeface="+mj-ea"/>
                <a:cs typeface="+mj-cs"/>
              </a:rPr>
              <a:t>apuci</a:t>
            </a:r>
            <a:r>
              <a:rPr lang="en-US" sz="4400" kern="0" dirty="0">
                <a:solidFill>
                  <a:srgbClr val="000000"/>
                </a:solidFill>
                <a:latin typeface="+mj-lt"/>
                <a:ea typeface="+mj-ea"/>
                <a:cs typeface="+mj-cs"/>
              </a:rPr>
              <a:t> de </a:t>
            </a:r>
            <a:r>
              <a:rPr lang="en-US" sz="4400" kern="0" dirty="0" err="1">
                <a:solidFill>
                  <a:srgbClr val="000000"/>
                </a:solidFill>
                <a:latin typeface="+mj-lt"/>
                <a:ea typeface="+mj-ea"/>
                <a:cs typeface="+mj-cs"/>
              </a:rPr>
              <a:t>adwords</a:t>
            </a:r>
            <a:r>
              <a:rPr lang="en-US" sz="4400" kern="0" dirty="0">
                <a:solidFill>
                  <a:srgbClr val="000000"/>
                </a:solidFill>
                <a:latin typeface="+mj-lt"/>
                <a:ea typeface="+mj-ea"/>
                <a:cs typeface="+mj-cs"/>
              </a:rPr>
              <a:t> in 2012…</a:t>
            </a:r>
          </a:p>
        </p:txBody>
      </p:sp>
      <p:sp>
        <p:nvSpPr>
          <p:cNvPr id="5" name="Content Placeholder 2"/>
          <p:cNvSpPr txBox="1">
            <a:spLocks/>
          </p:cNvSpPr>
          <p:nvPr/>
        </p:nvSpPr>
        <p:spPr bwMode="auto">
          <a:xfrm>
            <a:off x="609600" y="1752600"/>
            <a:ext cx="8224838" cy="4521200"/>
          </a:xfrm>
          <a:prstGeom prst="rect">
            <a:avLst/>
          </a:prstGeom>
          <a:noFill/>
          <a:ln w="9525">
            <a:noFill/>
            <a:round/>
            <a:headEnd/>
            <a:tailEnd/>
          </a:ln>
        </p:spPr>
        <p:txBody>
          <a:bodyPr lIns="90000" tIns="46800" rIns="90000" bIns="46800"/>
          <a:lstStyle/>
          <a:p>
            <a:pPr marL="342900" indent="-342900" eaLnBrk="0" hangingPunct="0">
              <a:spcBef>
                <a:spcPts val="800"/>
              </a:spcBef>
              <a:buFont typeface="Times New Roman" pitchFamily="16" charset="0"/>
              <a:buNone/>
              <a:defRPr/>
            </a:pPr>
            <a:r>
              <a:rPr lang="en-US" sz="3200" kern="0" dirty="0">
                <a:solidFill>
                  <a:srgbClr val="000000"/>
                </a:solidFill>
                <a:latin typeface="+mn-lt"/>
                <a:ea typeface="+mn-ea"/>
              </a:rPr>
              <a:t>De </a:t>
            </a:r>
            <a:r>
              <a:rPr lang="en-US" sz="3200" kern="0" dirty="0" err="1">
                <a:solidFill>
                  <a:srgbClr val="000000"/>
                </a:solidFill>
                <a:latin typeface="+mn-lt"/>
                <a:ea typeface="+mn-ea"/>
              </a:rPr>
              <a:t>ce</a:t>
            </a:r>
            <a:r>
              <a:rPr lang="en-US" sz="3200" kern="0" dirty="0">
                <a:solidFill>
                  <a:srgbClr val="000000"/>
                </a:solidFill>
                <a:latin typeface="+mn-lt"/>
                <a:ea typeface="+mn-ea"/>
              </a:rPr>
              <a:t> e </a:t>
            </a:r>
            <a:r>
              <a:rPr lang="en-US" sz="3200" kern="0" dirty="0" err="1">
                <a:solidFill>
                  <a:srgbClr val="000000"/>
                </a:solidFill>
                <a:latin typeface="+mn-lt"/>
                <a:ea typeface="+mn-ea"/>
              </a:rPr>
              <a:t>nevoie</a:t>
            </a:r>
            <a:r>
              <a:rPr lang="en-US" sz="3200" kern="0" dirty="0">
                <a:solidFill>
                  <a:srgbClr val="000000"/>
                </a:solidFill>
                <a:latin typeface="+mn-lt"/>
                <a:ea typeface="+mn-ea"/>
              </a:rPr>
              <a:t> </a:t>
            </a:r>
            <a:r>
              <a:rPr lang="en-US" sz="3200" kern="0" dirty="0" err="1">
                <a:solidFill>
                  <a:srgbClr val="000000"/>
                </a:solidFill>
                <a:latin typeface="+mn-lt"/>
                <a:ea typeface="+mn-ea"/>
              </a:rPr>
              <a:t>pentru</a:t>
            </a:r>
            <a:r>
              <a:rPr lang="en-US" sz="3200" kern="0" dirty="0">
                <a:solidFill>
                  <a:srgbClr val="000000"/>
                </a:solidFill>
                <a:latin typeface="+mn-lt"/>
                <a:ea typeface="+mn-ea"/>
              </a:rPr>
              <a:t> a </a:t>
            </a:r>
            <a:r>
              <a:rPr lang="en-US" sz="3200" kern="0" dirty="0" err="1">
                <a:solidFill>
                  <a:srgbClr val="000000"/>
                </a:solidFill>
                <a:latin typeface="+mn-lt"/>
                <a:ea typeface="+mn-ea"/>
              </a:rPr>
              <a:t>deveni</a:t>
            </a:r>
            <a:r>
              <a:rPr lang="en-US" sz="3200" kern="0" dirty="0">
                <a:solidFill>
                  <a:srgbClr val="000000"/>
                </a:solidFill>
                <a:latin typeface="+mn-lt"/>
                <a:ea typeface="+mn-ea"/>
              </a:rPr>
              <a:t> specialist Google </a:t>
            </a:r>
            <a:r>
              <a:rPr lang="en-US" sz="3200" kern="0" dirty="0" err="1">
                <a:solidFill>
                  <a:srgbClr val="000000"/>
                </a:solidFill>
                <a:latin typeface="+mn-lt"/>
                <a:ea typeface="+mn-ea"/>
              </a:rPr>
              <a:t>Adwords</a:t>
            </a:r>
            <a:r>
              <a:rPr lang="en-US" sz="3200" kern="0" dirty="0">
                <a:solidFill>
                  <a:srgbClr val="000000"/>
                </a:solidFill>
                <a:latin typeface="+mn-lt"/>
                <a:ea typeface="+mn-ea"/>
              </a:rPr>
              <a:t> ?</a:t>
            </a:r>
          </a:p>
          <a:p>
            <a:pPr marL="342900" indent="-342900" eaLnBrk="0" hangingPunct="0">
              <a:spcBef>
                <a:spcPts val="800"/>
              </a:spcBef>
              <a:buFont typeface="Times New Roman" pitchFamily="16" charset="0"/>
              <a:buNone/>
              <a:defRPr/>
            </a:pPr>
            <a:r>
              <a:rPr lang="en-US" sz="3200" kern="0" dirty="0">
                <a:solidFill>
                  <a:srgbClr val="000000"/>
                </a:solidFill>
                <a:latin typeface="+mn-lt"/>
                <a:ea typeface="+mn-ea"/>
              </a:rPr>
              <a:t>(fastest way to marketing/advertising industry)</a:t>
            </a:r>
            <a:br>
              <a:rPr lang="en-US" sz="3200" kern="0" dirty="0">
                <a:solidFill>
                  <a:srgbClr val="000000"/>
                </a:solidFill>
                <a:latin typeface="+mn-lt"/>
                <a:ea typeface="+mn-ea"/>
              </a:rPr>
            </a:br>
            <a:endParaRPr lang="en-US" sz="3200" kern="0" dirty="0">
              <a:solidFill>
                <a:srgbClr val="000000"/>
              </a:solidFill>
              <a:latin typeface="+mn-lt"/>
              <a:ea typeface="+mn-ea"/>
            </a:endParaRPr>
          </a:p>
          <a:p>
            <a:pPr marL="342900" indent="-342900" eaLnBrk="0" hangingPunct="0">
              <a:spcBef>
                <a:spcPts val="800"/>
              </a:spcBef>
              <a:buFont typeface="Times New Roman" pitchFamily="16" charset="0"/>
              <a:buNone/>
              <a:defRPr/>
            </a:pPr>
            <a:r>
              <a:rPr lang="en-US" sz="3200" kern="0" dirty="0">
                <a:solidFill>
                  <a:srgbClr val="000000"/>
                </a:solidFill>
                <a:latin typeface="+mn-lt"/>
                <a:ea typeface="+mn-ea"/>
              </a:rPr>
              <a:t>-</a:t>
            </a:r>
            <a:r>
              <a:rPr lang="en-US" sz="3200" kern="0" dirty="0" err="1">
                <a:solidFill>
                  <a:srgbClr val="000000"/>
                </a:solidFill>
                <a:latin typeface="+mn-lt"/>
                <a:ea typeface="+mn-ea"/>
              </a:rPr>
              <a:t>pasiune</a:t>
            </a:r>
            <a:r>
              <a:rPr lang="en-US" sz="3200" kern="0" dirty="0">
                <a:solidFill>
                  <a:srgbClr val="000000"/>
                </a:solidFill>
                <a:latin typeface="+mn-lt"/>
                <a:ea typeface="+mn-ea"/>
              </a:rPr>
              <a:t> </a:t>
            </a:r>
            <a:r>
              <a:rPr lang="en-US" sz="3200" kern="0" dirty="0" err="1">
                <a:solidFill>
                  <a:srgbClr val="000000"/>
                </a:solidFill>
                <a:latin typeface="+mn-lt"/>
                <a:ea typeface="+mn-ea"/>
              </a:rPr>
              <a:t>pentru</a:t>
            </a:r>
            <a:r>
              <a:rPr lang="en-US" sz="3200" kern="0" dirty="0">
                <a:solidFill>
                  <a:srgbClr val="000000"/>
                </a:solidFill>
                <a:latin typeface="+mn-lt"/>
                <a:ea typeface="+mn-ea"/>
              </a:rPr>
              <a:t> marketing</a:t>
            </a:r>
          </a:p>
          <a:p>
            <a:pPr marL="342900" indent="-342900" eaLnBrk="0" hangingPunct="0">
              <a:spcBef>
                <a:spcPts val="800"/>
              </a:spcBef>
              <a:buFont typeface="Times New Roman" pitchFamily="16" charset="0"/>
              <a:buNone/>
              <a:defRPr/>
            </a:pPr>
            <a:r>
              <a:rPr lang="en-US" sz="3200" kern="0" dirty="0">
                <a:solidFill>
                  <a:srgbClr val="000000"/>
                </a:solidFill>
                <a:latin typeface="+mn-lt"/>
                <a:ea typeface="+mn-ea"/>
              </a:rPr>
              <a:t>-</a:t>
            </a:r>
            <a:r>
              <a:rPr lang="en-US" sz="3200" kern="0" dirty="0" err="1">
                <a:solidFill>
                  <a:srgbClr val="000000"/>
                </a:solidFill>
                <a:latin typeface="+mn-lt"/>
                <a:ea typeface="+mn-ea"/>
              </a:rPr>
              <a:t>documentare</a:t>
            </a:r>
            <a:r>
              <a:rPr lang="en-US" sz="3200" kern="0" dirty="0">
                <a:solidFill>
                  <a:srgbClr val="000000"/>
                </a:solidFill>
                <a:latin typeface="+mn-lt"/>
                <a:ea typeface="+mn-ea"/>
              </a:rPr>
              <a:t> &amp; </a:t>
            </a:r>
            <a:r>
              <a:rPr lang="en-US" sz="3200" kern="0" dirty="0" err="1">
                <a:solidFill>
                  <a:srgbClr val="000000"/>
                </a:solidFill>
                <a:latin typeface="+mn-lt"/>
                <a:ea typeface="+mn-ea"/>
              </a:rPr>
              <a:t>materiale</a:t>
            </a:r>
            <a:r>
              <a:rPr lang="en-US" sz="3200" kern="0" dirty="0">
                <a:solidFill>
                  <a:srgbClr val="000000"/>
                </a:solidFill>
                <a:latin typeface="+mn-lt"/>
                <a:ea typeface="+mn-ea"/>
              </a:rPr>
              <a:t> </a:t>
            </a:r>
            <a:r>
              <a:rPr lang="en-US" sz="3200" kern="0" dirty="0" err="1">
                <a:solidFill>
                  <a:srgbClr val="000000"/>
                </a:solidFill>
                <a:latin typeface="+mn-lt"/>
                <a:ea typeface="+mn-ea"/>
              </a:rPr>
              <a:t>specializate</a:t>
            </a:r>
            <a:endParaRPr lang="en-US" sz="3200" kern="0" dirty="0">
              <a:solidFill>
                <a:srgbClr val="000000"/>
              </a:solidFill>
              <a:latin typeface="+mn-lt"/>
              <a:ea typeface="+mn-ea"/>
            </a:endParaRPr>
          </a:p>
          <a:p>
            <a:pPr marL="342900" indent="-342900" eaLnBrk="0" hangingPunct="0">
              <a:spcBef>
                <a:spcPts val="800"/>
              </a:spcBef>
              <a:buFont typeface="Times New Roman" pitchFamily="16" charset="0"/>
              <a:buNone/>
              <a:defRPr/>
            </a:pPr>
            <a:r>
              <a:rPr lang="en-US" sz="3200" kern="0" dirty="0">
                <a:solidFill>
                  <a:srgbClr val="000000"/>
                </a:solidFill>
                <a:latin typeface="+mn-lt"/>
                <a:ea typeface="+mn-ea"/>
              </a:rPr>
              <a:t>-</a:t>
            </a:r>
            <a:r>
              <a:rPr lang="en-US" sz="3200" kern="0" dirty="0" err="1">
                <a:solidFill>
                  <a:srgbClr val="000000"/>
                </a:solidFill>
                <a:latin typeface="+mn-lt"/>
                <a:ea typeface="+mn-ea"/>
              </a:rPr>
              <a:t>campanie</a:t>
            </a:r>
            <a:r>
              <a:rPr lang="en-US" sz="3200" kern="0" dirty="0">
                <a:solidFill>
                  <a:srgbClr val="000000"/>
                </a:solidFill>
                <a:latin typeface="+mn-lt"/>
                <a:ea typeface="+mn-ea"/>
              </a:rPr>
              <a:t> de test cu un voucher Google </a:t>
            </a:r>
            <a:r>
              <a:rPr lang="en-US" sz="3200" kern="0" dirty="0" err="1">
                <a:solidFill>
                  <a:srgbClr val="000000"/>
                </a:solidFill>
                <a:latin typeface="+mn-lt"/>
                <a:ea typeface="+mn-ea"/>
              </a:rPr>
              <a:t>AdWords</a:t>
            </a:r>
            <a:endParaRPr lang="en-US" sz="3200" kern="0" dirty="0">
              <a:solidFill>
                <a:srgbClr val="000000"/>
              </a:solidFill>
              <a:latin typeface="+mn-lt"/>
              <a:ea typeface="+mn-ea"/>
            </a:endParaRPr>
          </a:p>
          <a:p>
            <a:pPr marL="342900" indent="-342900" eaLnBrk="0" hangingPunct="0">
              <a:spcBef>
                <a:spcPts val="800"/>
              </a:spcBef>
              <a:buFont typeface="Times New Roman" pitchFamily="16" charset="0"/>
              <a:buNone/>
              <a:defRPr/>
            </a:pPr>
            <a:endParaRPr lang="en-US" sz="3200" kern="0" dirty="0">
              <a:solidFill>
                <a:srgbClr val="000000"/>
              </a:solidFill>
              <a:latin typeface="+mn-lt"/>
              <a:ea typeface="+mn-ea"/>
            </a:endParaRPr>
          </a:p>
          <a:p>
            <a:pPr marL="342900" indent="-342900" eaLnBrk="0" hangingPunct="0">
              <a:spcBef>
                <a:spcPts val="800"/>
              </a:spcBef>
              <a:buFont typeface="Times New Roman" pitchFamily="16" charset="0"/>
              <a:buNone/>
              <a:defRPr/>
            </a:pPr>
            <a:endParaRPr lang="en-US" sz="3200" kern="0" dirty="0">
              <a:solidFill>
                <a:srgbClr val="000000"/>
              </a:solidFill>
              <a:latin typeface="+mn-lt"/>
              <a:ea typeface="+mn-ea"/>
            </a:endParaRPr>
          </a:p>
          <a:p>
            <a:pPr marL="342900" indent="-342900" eaLnBrk="0" hangingPunct="0">
              <a:spcBef>
                <a:spcPts val="800"/>
              </a:spcBef>
              <a:buFont typeface="Times New Roman" pitchFamily="16" charset="0"/>
              <a:buNone/>
              <a:defRPr/>
            </a:pPr>
            <a:endParaRPr lang="en-US" sz="3200" kern="0" dirty="0">
              <a:solidFill>
                <a:srgbClr val="000000"/>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3 resurse recomandate</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1238"/>
            <a:ext cx="30210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2638"/>
            <a:ext cx="19812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6172200" y="4948238"/>
            <a:ext cx="263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1"/>
                </a:solidFill>
              </a:rPr>
              <a:t>Perry Marshall – </a:t>
            </a:r>
          </a:p>
          <a:p>
            <a:r>
              <a:rPr lang="en-US" sz="1200">
                <a:solidFill>
                  <a:schemeClr val="tx1"/>
                </a:solidFill>
              </a:rPr>
              <a:t>Definitive Guide to Google AdWords</a:t>
            </a:r>
          </a:p>
        </p:txBody>
      </p:sp>
      <p:sp>
        <p:nvSpPr>
          <p:cNvPr id="29702" name="Rectangle 6"/>
          <p:cNvSpPr>
            <a:spLocks noChangeArrowheads="1"/>
          </p:cNvSpPr>
          <p:nvPr/>
        </p:nvSpPr>
        <p:spPr bwMode="auto">
          <a:xfrm>
            <a:off x="360363" y="4948238"/>
            <a:ext cx="2306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1"/>
                </a:solidFill>
              </a:rPr>
              <a:t>David Ogilvy despre Publicitate</a:t>
            </a:r>
          </a:p>
        </p:txBody>
      </p:sp>
      <p:sp>
        <p:nvSpPr>
          <p:cNvPr id="29703" name="Rectangle 7"/>
          <p:cNvSpPr>
            <a:spLocks noChangeArrowheads="1"/>
          </p:cNvSpPr>
          <p:nvPr/>
        </p:nvSpPr>
        <p:spPr bwMode="auto">
          <a:xfrm>
            <a:off x="3263900" y="4948238"/>
            <a:ext cx="2451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1"/>
                </a:solidFill>
              </a:rPr>
              <a:t>Google Adwords Learning Center</a:t>
            </a:r>
          </a:p>
        </p:txBody>
      </p:sp>
      <p:pic>
        <p:nvPicPr>
          <p:cNvPr id="2970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281238"/>
            <a:ext cx="1905000" cy="244792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About Today’s SEM</a:t>
            </a:r>
          </a:p>
        </p:txBody>
      </p:sp>
      <p:sp>
        <p:nvSpPr>
          <p:cNvPr id="30723" name="Content Placeholder 4"/>
          <p:cNvSpPr>
            <a:spLocks noGrp="1"/>
          </p:cNvSpPr>
          <p:nvPr>
            <p:ph idx="1"/>
          </p:nvPr>
        </p:nvSpPr>
        <p:spPr/>
        <p:txBody>
          <a:bodyPr/>
          <a:lstStyle/>
          <a:p>
            <a:r>
              <a:rPr lang="en-US" smtClean="0"/>
              <a:t>Worked in multiple industries (tourism, pharma, b2b services, private medicine)</a:t>
            </a:r>
          </a:p>
          <a:p>
            <a:r>
              <a:rPr lang="en-US" smtClean="0"/>
              <a:t>Over $800k managed in Google AdWords </a:t>
            </a:r>
          </a:p>
          <a:p>
            <a:r>
              <a:rPr lang="en-US" smtClean="0"/>
              <a:t>Google Adwords CertifiedPartner</a:t>
            </a:r>
          </a:p>
          <a:p>
            <a:endParaRPr lang="en-US" smtClean="0"/>
          </a:p>
          <a:p>
            <a:r>
              <a:rPr lang="en-US" smtClean="0"/>
              <a:t>Unique tool that monitors the market</a:t>
            </a:r>
          </a:p>
          <a:p>
            <a:pPr>
              <a:buFont typeface="Arial" charset="0"/>
              <a:buNone/>
            </a:pPr>
            <a:r>
              <a:rPr lang="en-US" smtClean="0"/>
              <a:t>(we know almost everything about .RO AdWords advertisers: budgets, keywords, ads)</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352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352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66800" y="1600200"/>
            <a:ext cx="7391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o-RO">
                <a:solidFill>
                  <a:schemeClr val="tx1"/>
                </a:solidFill>
              </a:rPr>
              <a:t>Această perioadă a anului este oportună pentru setarea bugetelor în funcţie de canalele de marketing pe care le ai la dispoziţie în 2012. </a:t>
            </a:r>
            <a:endParaRPr lang="en-US">
              <a:solidFill>
                <a:schemeClr val="tx1"/>
              </a:solidFill>
            </a:endParaRPr>
          </a:p>
          <a:p>
            <a:pPr>
              <a:buFont typeface="Arial" charset="0"/>
              <a:buChar char="•"/>
            </a:pPr>
            <a:endParaRPr lang="en-US">
              <a:solidFill>
                <a:schemeClr val="tx1"/>
              </a:solidFill>
            </a:endParaRPr>
          </a:p>
          <a:p>
            <a:pPr>
              <a:buFont typeface="Arial" charset="0"/>
              <a:buChar char="•"/>
            </a:pPr>
            <a:r>
              <a:rPr lang="ro-RO">
                <a:solidFill>
                  <a:schemeClr val="tx1"/>
                </a:solidFill>
              </a:rPr>
              <a:t>Dacă eşti începător în ceea ce priveşte campanile de marketing pay-per-click (PPC), este foarte probabil să percepi bugetarea acestora ca pe o provocare.</a:t>
            </a:r>
            <a:endParaRPr lang="en-US">
              <a:solidFill>
                <a:schemeClr val="tx1"/>
              </a:solidFill>
            </a:endParaRPr>
          </a:p>
          <a:p>
            <a:pPr>
              <a:buFont typeface="Arial" charset="0"/>
              <a:buChar char="•"/>
            </a:pPr>
            <a:endParaRPr lang="en-US">
              <a:solidFill>
                <a:schemeClr val="tx1"/>
              </a:solidFill>
            </a:endParaRPr>
          </a:p>
          <a:p>
            <a:pPr>
              <a:buFont typeface="Arial" charset="0"/>
              <a:buChar char="•"/>
            </a:pPr>
            <a:r>
              <a:rPr lang="ro-RO">
                <a:solidFill>
                  <a:schemeClr val="tx1"/>
                </a:solidFill>
              </a:rPr>
              <a:t>Programarea bugetelor pentru campanile tare PPC este complicată, dar asta nu înseamnă că este şi greu de realizat. Asta dacă ai cunoştinţă de câteva sfaturi de bază.</a:t>
            </a:r>
            <a:endParaRPr lang="en-US">
              <a:solidFill>
                <a:schemeClr val="tx1"/>
              </a:solidFill>
            </a:endParaRPr>
          </a:p>
          <a:p>
            <a:pPr>
              <a:buFont typeface="Arial" charset="0"/>
              <a:buChar char="•"/>
            </a:pPr>
            <a:endParaRPr lang="en-US">
              <a:solidFill>
                <a:schemeClr val="tx1"/>
              </a:solidFill>
            </a:endParaRPr>
          </a:p>
          <a:p>
            <a:pPr>
              <a:buFont typeface="Arial" charset="0"/>
              <a:buChar char="•"/>
            </a:pPr>
            <a:r>
              <a:rPr lang="ro-RO">
                <a:solidFill>
                  <a:schemeClr val="tx1"/>
                </a:solidFill>
              </a:rPr>
              <a:t> În cele ce urmează vei putea afla </a:t>
            </a:r>
            <a:r>
              <a:rPr lang="en-US">
                <a:solidFill>
                  <a:schemeClr val="tx1"/>
                </a:solidFill>
              </a:rPr>
              <a:t>3</a:t>
            </a:r>
            <a:r>
              <a:rPr lang="ro-RO">
                <a:solidFill>
                  <a:schemeClr val="tx1"/>
                </a:solidFill>
              </a:rPr>
              <a:t> bune practici pentru a obţine randament maxim de pe urma bugetelor campaniilor tale PPC.</a:t>
            </a:r>
            <a:endParaRPr lang="en-US">
              <a:solidFill>
                <a:schemeClr val="tx1"/>
              </a:solidFill>
            </a:endParaRPr>
          </a:p>
        </p:txBody>
      </p:sp>
      <p:sp>
        <p:nvSpPr>
          <p:cNvPr id="13315" name="Text Box 1"/>
          <p:cNvSpPr txBox="1">
            <a:spLocks noChangeArrowheads="1"/>
          </p:cNvSpPr>
          <p:nvPr/>
        </p:nvSpPr>
        <p:spPr bwMode="auto">
          <a:xfrm>
            <a:off x="457200" y="130175"/>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it-IT" sz="4400">
                <a:solidFill>
                  <a:srgbClr val="000000"/>
                </a:solidFill>
                <a:latin typeface="Calibri" pitchFamily="34" charset="0"/>
              </a:rPr>
              <a:t>Intro</a:t>
            </a:r>
          </a:p>
          <a:p>
            <a:pPr algn="ctr" eaLnBrk="1" hangingPunct="1">
              <a:buClrTx/>
            </a:pPr>
            <a:r>
              <a:rPr lang="en-US" sz="2000">
                <a:solidFill>
                  <a:schemeClr val="tx1"/>
                </a:solidFill>
              </a:rPr>
              <a:t>3 Sfaturi pentru campanii Adwords eficiente in 2012</a:t>
            </a:r>
          </a:p>
          <a:p>
            <a:pPr algn="ctr" eaLnBrk="1" hangingPunct="1">
              <a:buClrTx/>
              <a:buFontTx/>
              <a:buNone/>
            </a:pPr>
            <a:endParaRPr lang="it-IT" sz="4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en-US" sz="4400">
                <a:solidFill>
                  <a:srgbClr val="000000"/>
                </a:solidFill>
                <a:latin typeface="Calibri" pitchFamily="34" charset="0"/>
              </a:rPr>
              <a:t>Clientii nostri</a:t>
            </a:r>
          </a:p>
        </p:txBody>
      </p:sp>
      <p:sp>
        <p:nvSpPr>
          <p:cNvPr id="31747" name="Rectangle 2"/>
          <p:cNvSpPr>
            <a:spLocks noChangeArrowheads="1"/>
          </p:cNvSpPr>
          <p:nvPr/>
        </p:nvSpPr>
        <p:spPr bwMode="auto">
          <a:xfrm>
            <a:off x="1828800" y="6303963"/>
            <a:ext cx="5562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Designated trademarks and brands are the property of their respective owners.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solidFill>
                <a:srgbClr val="000000"/>
              </a:solidFill>
            </a:endParaRPr>
          </a:p>
        </p:txBody>
      </p:sp>
      <p:sp>
        <p:nvSpPr>
          <p:cNvPr id="31748" name="Text Box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38138"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1pPr>
            <a:lvl2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2pPr>
            <a:lvl3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3pPr>
            <a:lvl4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4pPr>
            <a:lvl5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9pPr>
          </a:lstStyle>
          <a:p>
            <a:pPr eaLnBrk="1" hangingPunct="1">
              <a:spcBef>
                <a:spcPts val="800"/>
              </a:spcBef>
              <a:buClrTx/>
              <a:buFontTx/>
              <a:buNone/>
            </a:pPr>
            <a:endParaRPr lang="en-US" sz="3200">
              <a:solidFill>
                <a:srgbClr val="000000"/>
              </a:solidFill>
              <a:latin typeface="Calibri" pitchFamily="34" charset="0"/>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171700"/>
            <a:ext cx="55641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en-US" sz="4400">
                <a:solidFill>
                  <a:srgbClr val="000000"/>
                </a:solidFill>
                <a:latin typeface="Calibri" pitchFamily="34" charset="0"/>
              </a:rPr>
              <a:t>Thanks</a:t>
            </a:r>
          </a:p>
        </p:txBody>
      </p:sp>
      <p:sp>
        <p:nvSpPr>
          <p:cNvPr id="32771" name="Rectangle 2"/>
          <p:cNvSpPr>
            <a:spLocks noChangeArrowheads="1"/>
          </p:cNvSpPr>
          <p:nvPr/>
        </p:nvSpPr>
        <p:spPr bwMode="auto">
          <a:xfrm>
            <a:off x="1828800" y="6303963"/>
            <a:ext cx="5562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Designated trademarks and brands are the property of their respective owners.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Thanks  goes to: Annica Solutions, Google Inc.</a:t>
            </a:r>
          </a:p>
        </p:txBody>
      </p:sp>
      <p:sp>
        <p:nvSpPr>
          <p:cNvPr id="32772" name="Text Box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38138"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1pPr>
            <a:lvl2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2pPr>
            <a:lvl3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3pPr>
            <a:lvl4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4pPr>
            <a:lvl5pPr eaLnBrk="0" hangingPunc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solidFill>
                  <a:schemeClr val="bg1"/>
                </a:solidFill>
                <a:latin typeface="Arial" charset="0"/>
                <a:ea typeface="Microsoft YaHei" pitchFamily="34" charset="-122"/>
              </a:defRPr>
            </a:lvl9pPr>
          </a:lstStyle>
          <a:p>
            <a:pPr eaLnBrk="1" hangingPunct="1">
              <a:spcBef>
                <a:spcPts val="800"/>
              </a:spcBef>
              <a:buClrTx/>
              <a:buFontTx/>
              <a:buNone/>
            </a:pPr>
            <a:endParaRPr lang="en-US" sz="3200">
              <a:solidFill>
                <a:srgbClr val="000000"/>
              </a:solidFill>
              <a:latin typeface="Calibri" pitchFamily="34" charset="0"/>
            </a:endParaRPr>
          </a:p>
        </p:txBody>
      </p:sp>
      <p:sp>
        <p:nvSpPr>
          <p:cNvPr id="32773" name="TextBox 5"/>
          <p:cNvSpPr txBox="1">
            <a:spLocks noChangeArrowheads="1"/>
          </p:cNvSpPr>
          <p:nvPr/>
        </p:nvSpPr>
        <p:spPr bwMode="auto">
          <a:xfrm>
            <a:off x="762000" y="2590800"/>
            <a:ext cx="640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tx1"/>
                </a:solidFill>
              </a:rPr>
              <a:t>Marius Lazarescu</a:t>
            </a:r>
          </a:p>
          <a:p>
            <a:r>
              <a:rPr lang="en-US">
                <a:solidFill>
                  <a:schemeClr val="tx1"/>
                </a:solidFill>
              </a:rPr>
              <a:t>marius@todays.ro</a:t>
            </a:r>
          </a:p>
          <a:p>
            <a:endParaRPr lang="en-US">
              <a:solidFill>
                <a:schemeClr val="tx1"/>
              </a:solidFill>
            </a:endParaRPr>
          </a:p>
          <a:p>
            <a:endParaRPr lang="en-US">
              <a:solidFill>
                <a:schemeClr val="tx1"/>
              </a:solidFill>
            </a:endParaRPr>
          </a:p>
          <a:p>
            <a:r>
              <a:rPr lang="en-US">
                <a:solidFill>
                  <a:schemeClr val="tx1"/>
                </a:solidFill>
              </a:rPr>
              <a:t>@mariuslazarescu</a:t>
            </a:r>
          </a:p>
          <a:p>
            <a:r>
              <a:rPr lang="en-US">
                <a:solidFill>
                  <a:schemeClr val="tx1"/>
                </a:solidFill>
              </a:rPr>
              <a:t>@todaysro</a:t>
            </a:r>
          </a:p>
          <a:p>
            <a:endParaRPr lang="en-US">
              <a:solidFill>
                <a:schemeClr val="tx1"/>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57200" y="130175"/>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it-IT" sz="4400">
                <a:solidFill>
                  <a:srgbClr val="000000"/>
                </a:solidFill>
                <a:latin typeface="Calibri" pitchFamily="34" charset="0"/>
              </a:rPr>
              <a:t> Cine sunt eu</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12039600"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130175"/>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it-IT" sz="4400">
                <a:solidFill>
                  <a:srgbClr val="000000"/>
                </a:solidFill>
                <a:latin typeface="Calibri" pitchFamily="34" charset="0"/>
              </a:rPr>
              <a:t>Despre ce vorbim azi</a:t>
            </a:r>
          </a:p>
        </p:txBody>
      </p:sp>
      <p:sp>
        <p:nvSpPr>
          <p:cNvPr id="17411" name="TextBox 3"/>
          <p:cNvSpPr txBox="1">
            <a:spLocks noChangeArrowheads="1"/>
          </p:cNvSpPr>
          <p:nvPr/>
        </p:nvSpPr>
        <p:spPr bwMode="auto">
          <a:xfrm>
            <a:off x="533400" y="1524000"/>
            <a:ext cx="8305800" cy="4032250"/>
          </a:xfrm>
          <a:prstGeom prst="rect">
            <a:avLst/>
          </a:prstGeom>
          <a:noFill/>
          <a:ln w="9525">
            <a:noFill/>
            <a:miter lim="800000"/>
            <a:headEnd/>
            <a:tailEnd/>
          </a:ln>
        </p:spPr>
        <p:txBody>
          <a:bodyPr>
            <a:spAutoFit/>
          </a:bodyPr>
          <a:lstStyle/>
          <a:p>
            <a:pPr>
              <a:buFont typeface="Times New Roman" pitchFamily="16" charset="0"/>
              <a:buNone/>
              <a:defRPr/>
            </a:pPr>
            <a:endParaRPr lang="en-US" sz="2800" dirty="0">
              <a:solidFill>
                <a:schemeClr val="tx1"/>
              </a:solidFill>
              <a:ea typeface="Microsoft YaHei" charset="-122"/>
            </a:endParaRPr>
          </a:p>
          <a:p>
            <a:pPr>
              <a:buFont typeface="Times New Roman" pitchFamily="16" charset="0"/>
              <a:buNone/>
              <a:defRPr/>
            </a:pPr>
            <a:r>
              <a:rPr lang="en-US" sz="2800" dirty="0">
                <a:solidFill>
                  <a:schemeClr val="tx1"/>
                </a:solidFill>
                <a:ea typeface="Microsoft YaHei" charset="-122"/>
              </a:rPr>
              <a:t>3 </a:t>
            </a:r>
            <a:r>
              <a:rPr lang="en-US" sz="2800" dirty="0" err="1">
                <a:solidFill>
                  <a:schemeClr val="tx1"/>
                </a:solidFill>
                <a:ea typeface="Microsoft YaHei" charset="-122"/>
              </a:rPr>
              <a:t>Sfaturi</a:t>
            </a:r>
            <a:r>
              <a:rPr lang="en-US" sz="2800" dirty="0">
                <a:solidFill>
                  <a:schemeClr val="tx1"/>
                </a:solidFill>
                <a:ea typeface="Microsoft YaHei" charset="-122"/>
              </a:rPr>
              <a:t> </a:t>
            </a:r>
            <a:r>
              <a:rPr lang="en-US" sz="2800" dirty="0" err="1">
                <a:solidFill>
                  <a:schemeClr val="tx1"/>
                </a:solidFill>
                <a:ea typeface="Microsoft YaHei" charset="-122"/>
              </a:rPr>
              <a:t>pentru</a:t>
            </a:r>
            <a:r>
              <a:rPr lang="en-US" sz="2800" dirty="0">
                <a:solidFill>
                  <a:schemeClr val="tx1"/>
                </a:solidFill>
                <a:ea typeface="Microsoft YaHei" charset="-122"/>
              </a:rPr>
              <a:t> </a:t>
            </a:r>
            <a:r>
              <a:rPr lang="en-US" sz="2800" dirty="0" err="1">
                <a:solidFill>
                  <a:schemeClr val="tx1"/>
                </a:solidFill>
                <a:ea typeface="Microsoft YaHei" charset="-122"/>
              </a:rPr>
              <a:t>campanii</a:t>
            </a:r>
            <a:r>
              <a:rPr lang="en-US" sz="2800" dirty="0">
                <a:solidFill>
                  <a:schemeClr val="tx1"/>
                </a:solidFill>
                <a:ea typeface="Microsoft YaHei" charset="-122"/>
              </a:rPr>
              <a:t> </a:t>
            </a:r>
            <a:r>
              <a:rPr lang="en-US" sz="2800" dirty="0" err="1">
                <a:solidFill>
                  <a:schemeClr val="tx1"/>
                </a:solidFill>
                <a:ea typeface="Microsoft YaHei" charset="-122"/>
              </a:rPr>
              <a:t>Adwords</a:t>
            </a:r>
            <a:r>
              <a:rPr lang="en-US" sz="2800" dirty="0">
                <a:solidFill>
                  <a:schemeClr val="tx1"/>
                </a:solidFill>
                <a:ea typeface="Microsoft YaHei" charset="-122"/>
              </a:rPr>
              <a:t> </a:t>
            </a:r>
            <a:r>
              <a:rPr lang="en-US" sz="2800" dirty="0" err="1">
                <a:solidFill>
                  <a:schemeClr val="tx1"/>
                </a:solidFill>
                <a:ea typeface="Microsoft YaHei" charset="-122"/>
              </a:rPr>
              <a:t>eficiente</a:t>
            </a:r>
            <a:r>
              <a:rPr lang="en-US" sz="2800" dirty="0">
                <a:solidFill>
                  <a:schemeClr val="tx1"/>
                </a:solidFill>
                <a:ea typeface="Microsoft YaHei" charset="-122"/>
              </a:rPr>
              <a:t> in 2012</a:t>
            </a:r>
          </a:p>
          <a:p>
            <a:pPr>
              <a:buFont typeface="Times New Roman" pitchFamily="16" charset="0"/>
              <a:buNone/>
              <a:defRPr/>
            </a:pPr>
            <a:endParaRPr lang="en-US" sz="2500" dirty="0">
              <a:solidFill>
                <a:schemeClr val="tx1"/>
              </a:solidFill>
              <a:ea typeface="Microsoft YaHei" charset="-122"/>
            </a:endParaRPr>
          </a:p>
          <a:p>
            <a:pPr>
              <a:buFont typeface="Times New Roman" pitchFamily="16" charset="0"/>
              <a:buNone/>
              <a:defRPr/>
            </a:pPr>
            <a:endParaRPr lang="en-US" sz="2500" dirty="0">
              <a:solidFill>
                <a:schemeClr val="tx1"/>
              </a:solidFill>
              <a:ea typeface="Microsoft YaHei" charset="-122"/>
            </a:endParaRPr>
          </a:p>
          <a:p>
            <a:pPr marL="457200" indent="-457200">
              <a:buFont typeface="Times New Roman" pitchFamily="16" charset="0"/>
              <a:buAutoNum type="arabicPeriod"/>
              <a:defRPr/>
            </a:pPr>
            <a:r>
              <a:rPr lang="en-US" sz="2500" dirty="0">
                <a:solidFill>
                  <a:schemeClr val="tx1"/>
                </a:solidFill>
                <a:ea typeface="Microsoft YaHei" charset="-122"/>
              </a:rPr>
              <a:t>Impression Share</a:t>
            </a:r>
          </a:p>
          <a:p>
            <a:pPr marL="457200" indent="-457200">
              <a:buFont typeface="Times New Roman" pitchFamily="16" charset="0"/>
              <a:buAutoNum type="arabicPeriod"/>
              <a:defRPr/>
            </a:pPr>
            <a:r>
              <a:rPr lang="en-US" sz="2500" dirty="0">
                <a:solidFill>
                  <a:schemeClr val="tx1"/>
                </a:solidFill>
                <a:ea typeface="Microsoft YaHei" charset="-122"/>
              </a:rPr>
              <a:t>Google </a:t>
            </a:r>
            <a:r>
              <a:rPr lang="en-US" sz="2500" dirty="0" err="1">
                <a:solidFill>
                  <a:schemeClr val="tx1"/>
                </a:solidFill>
                <a:ea typeface="Microsoft YaHei" charset="-122"/>
              </a:rPr>
              <a:t>SiteLinks</a:t>
            </a:r>
            <a:endParaRPr lang="en-US" sz="2500" dirty="0">
              <a:solidFill>
                <a:schemeClr val="tx1"/>
              </a:solidFill>
              <a:ea typeface="Microsoft YaHei" charset="-122"/>
            </a:endParaRPr>
          </a:p>
          <a:p>
            <a:pPr>
              <a:buFont typeface="Times New Roman" pitchFamily="16" charset="0"/>
              <a:buNone/>
              <a:defRPr/>
            </a:pPr>
            <a:r>
              <a:rPr lang="en-US" sz="2500" dirty="0">
                <a:solidFill>
                  <a:schemeClr val="tx1"/>
                </a:solidFill>
                <a:ea typeface="Microsoft YaHei" charset="-122"/>
              </a:rPr>
              <a:t>3.  Phone Extensions</a:t>
            </a:r>
          </a:p>
          <a:p>
            <a:pPr>
              <a:buFont typeface="Times New Roman" pitchFamily="16" charset="0"/>
              <a:buNone/>
              <a:defRPr/>
            </a:pPr>
            <a:r>
              <a:rPr lang="en-US" sz="2500" dirty="0">
                <a:solidFill>
                  <a:schemeClr val="tx1"/>
                </a:solidFill>
                <a:ea typeface="Microsoft YaHei" charset="-122"/>
              </a:rPr>
              <a:t>4 (Bonus). </a:t>
            </a:r>
            <a:r>
              <a:rPr lang="en-US" sz="2500" dirty="0" err="1">
                <a:solidFill>
                  <a:schemeClr val="tx1"/>
                </a:solidFill>
                <a:ea typeface="Microsoft YaHei" charset="-122"/>
              </a:rPr>
              <a:t>Alte</a:t>
            </a:r>
            <a:r>
              <a:rPr lang="en-US" sz="2500" dirty="0">
                <a:solidFill>
                  <a:schemeClr val="tx1"/>
                </a:solidFill>
                <a:ea typeface="Microsoft YaHei" charset="-122"/>
              </a:rPr>
              <a:t> </a:t>
            </a:r>
            <a:r>
              <a:rPr lang="en-US" sz="2500" dirty="0" err="1">
                <a:solidFill>
                  <a:schemeClr val="tx1"/>
                </a:solidFill>
                <a:ea typeface="Microsoft YaHei" charset="-122"/>
              </a:rPr>
              <a:t>Campanii</a:t>
            </a:r>
            <a:r>
              <a:rPr lang="en-US" sz="2500" dirty="0">
                <a:solidFill>
                  <a:schemeClr val="tx1"/>
                </a:solidFill>
                <a:ea typeface="Microsoft YaHei" charset="-122"/>
              </a:rPr>
              <a:t> PPC</a:t>
            </a:r>
          </a:p>
          <a:p>
            <a:pPr>
              <a:buFont typeface="Times New Roman" pitchFamily="16" charset="0"/>
              <a:buNone/>
              <a:defRPr/>
            </a:pPr>
            <a:endParaRPr lang="en-US" sz="2500" dirty="0">
              <a:solidFill>
                <a:schemeClr val="tx1"/>
              </a:solidFill>
              <a:ea typeface="Microsoft YaHei" charset="-122"/>
            </a:endParaRPr>
          </a:p>
          <a:p>
            <a:pPr>
              <a:buFont typeface="Times New Roman" pitchFamily="16" charset="0"/>
              <a:buNone/>
              <a:defRPr/>
            </a:pPr>
            <a:r>
              <a:rPr lang="en-US" sz="2500" dirty="0">
                <a:solidFill>
                  <a:schemeClr val="tx1"/>
                </a:solidFill>
                <a:ea typeface="Microsoft YaHei" charset="-122"/>
              </a:rPr>
              <a:t>5. </a:t>
            </a:r>
            <a:r>
              <a:rPr lang="en-US" sz="2500" dirty="0" err="1">
                <a:solidFill>
                  <a:schemeClr val="tx1"/>
                </a:solidFill>
                <a:ea typeface="Microsoft YaHei" charset="-122"/>
              </a:rPr>
              <a:t>Daca</a:t>
            </a:r>
            <a:r>
              <a:rPr lang="en-US" sz="2500" dirty="0">
                <a:solidFill>
                  <a:schemeClr val="tx1"/>
                </a:solidFill>
                <a:ea typeface="Microsoft YaHei" charset="-122"/>
              </a:rPr>
              <a:t> </a:t>
            </a:r>
            <a:r>
              <a:rPr lang="en-US" sz="2500" dirty="0" err="1">
                <a:solidFill>
                  <a:schemeClr val="tx1"/>
                </a:solidFill>
                <a:ea typeface="Microsoft YaHei" charset="-122"/>
              </a:rPr>
              <a:t>te</a:t>
            </a:r>
            <a:r>
              <a:rPr lang="en-US" sz="2500" dirty="0">
                <a:solidFill>
                  <a:schemeClr val="tx1"/>
                </a:solidFill>
                <a:ea typeface="Microsoft YaHei" charset="-122"/>
              </a:rPr>
              <a:t> </a:t>
            </a:r>
            <a:r>
              <a:rPr lang="en-US" sz="2500" dirty="0" err="1">
                <a:solidFill>
                  <a:schemeClr val="tx1"/>
                </a:solidFill>
                <a:ea typeface="Microsoft YaHei" charset="-122"/>
              </a:rPr>
              <a:t>apuci</a:t>
            </a:r>
            <a:r>
              <a:rPr lang="en-US" sz="2500" dirty="0">
                <a:solidFill>
                  <a:schemeClr val="tx1"/>
                </a:solidFill>
                <a:ea typeface="Microsoft YaHei" charset="-122"/>
              </a:rPr>
              <a:t> de </a:t>
            </a:r>
            <a:r>
              <a:rPr lang="en-US" sz="2500" dirty="0" err="1">
                <a:solidFill>
                  <a:schemeClr val="tx1"/>
                </a:solidFill>
                <a:ea typeface="Microsoft YaHei" charset="-122"/>
              </a:rPr>
              <a:t>Adwords</a:t>
            </a:r>
            <a:r>
              <a:rPr lang="en-US" sz="2500" dirty="0">
                <a:solidFill>
                  <a:schemeClr val="tx1"/>
                </a:solidFill>
                <a:ea typeface="Microsoft YaHei" charset="-122"/>
              </a:rPr>
              <a:t> in 2012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130175"/>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it-IT" sz="4400">
                <a:solidFill>
                  <a:srgbClr val="000000"/>
                </a:solidFill>
                <a:latin typeface="Calibri" pitchFamily="34" charset="0"/>
              </a:rPr>
              <a:t>Foloseste informatiile privind “IS” in avantajul campaniei tale</a:t>
            </a:r>
          </a:p>
        </p:txBody>
      </p:sp>
      <p:sp>
        <p:nvSpPr>
          <p:cNvPr id="16387" name="TextBox 3"/>
          <p:cNvSpPr txBox="1">
            <a:spLocks noChangeArrowheads="1"/>
          </p:cNvSpPr>
          <p:nvPr/>
        </p:nvSpPr>
        <p:spPr bwMode="auto">
          <a:xfrm>
            <a:off x="609600" y="1981200"/>
            <a:ext cx="830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o-RO">
                <a:solidFill>
                  <a:schemeClr val="tx1"/>
                </a:solidFill>
              </a:rPr>
              <a:t>Îţi poţi face o idee despre care campanii au de suferit la partea de impression share </a:t>
            </a:r>
            <a:r>
              <a:rPr lang="en-US">
                <a:solidFill>
                  <a:schemeClr val="tx1"/>
                </a:solidFill>
              </a:rPr>
              <a:t>/</a:t>
            </a:r>
            <a:r>
              <a:rPr lang="ro-RO">
                <a:solidFill>
                  <a:schemeClr val="tx1"/>
                </a:solidFill>
              </a:rPr>
              <a:t> impresii foarte uşor, folosind tabul „Campanii” din AdWords. Asigură-te că au personalizat coloanele pentru a include coloana „Lost Impression Share (budget)”:</a:t>
            </a:r>
            <a:endParaRPr lang="en-US">
              <a:solidFill>
                <a:schemeClr val="tx1"/>
              </a:solidFill>
            </a:endParaRPr>
          </a:p>
          <a:p>
            <a:endParaRPr lang="en-US">
              <a:solidFill>
                <a:schemeClr val="tx1"/>
              </a:solidFill>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54102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130175"/>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ctr" eaLnBrk="1" hangingPunct="1">
              <a:buClrTx/>
              <a:buFontTx/>
              <a:buNone/>
            </a:pPr>
            <a:r>
              <a:rPr lang="it-IT" sz="4400">
                <a:solidFill>
                  <a:srgbClr val="000000"/>
                </a:solidFill>
                <a:latin typeface="Calibri" pitchFamily="34" charset="0"/>
              </a:rPr>
              <a:t>Foloseste informatiile privind “IS” in avantajul campaniei tale</a:t>
            </a:r>
          </a:p>
        </p:txBody>
      </p:sp>
      <p:sp>
        <p:nvSpPr>
          <p:cNvPr id="17411" name="TextBox 3"/>
          <p:cNvSpPr txBox="1">
            <a:spLocks noChangeArrowheads="1"/>
          </p:cNvSpPr>
          <p:nvPr/>
        </p:nvSpPr>
        <p:spPr bwMode="auto">
          <a:xfrm>
            <a:off x="609600" y="19812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o-RO">
                <a:solidFill>
                  <a:schemeClr val="tx1"/>
                </a:solidFill>
              </a:rPr>
              <a:t>După care poţi „săpa” să vezi care campanii nu prea se bucură de un impression share decent din cauza bugetului şi dacă sunt profitabile, să le imboldeşti cu un buget suplimentar orientat pe ele</a:t>
            </a:r>
            <a:endParaRPr lang="en-US">
              <a:solidFill>
                <a:schemeClr val="tx1"/>
              </a:solidFill>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2590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534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915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547813"/>
            <a:ext cx="73533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1011</TotalTime>
  <Words>517</Words>
  <Application>Microsoft Office PowerPoint</Application>
  <PresentationFormat>On-screen Show (4:3)</PresentationFormat>
  <Paragraphs>79</Paragraphs>
  <Slides>21</Slides>
  <Notes>4</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21</vt:i4>
      </vt:variant>
    </vt:vector>
  </HeadingPairs>
  <TitlesOfParts>
    <vt:vector size="37" baseType="lpstr">
      <vt:lpstr>Arial</vt:lpstr>
      <vt:lpstr>Microsoft YaHei</vt:lpstr>
      <vt:lpstr>Times New Roman</vt:lpstr>
      <vt:lpstr>Calibri</vt:lpstr>
      <vt:lpstr>Arial Unicode MS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resurse recomandate</vt:lpstr>
      <vt:lpstr>About Today’s SEM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Olivian BREDA</cp:lastModifiedBy>
  <cp:revision>67</cp:revision>
  <cp:lastPrinted>1601-01-01T00:00:00Z</cp:lastPrinted>
  <dcterms:created xsi:type="dcterms:W3CDTF">2009-12-07T21:43:26Z</dcterms:created>
  <dcterms:modified xsi:type="dcterms:W3CDTF">2012-01-31T16:36:54Z</dcterms:modified>
</cp:coreProperties>
</file>