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3" r:id="rId3"/>
  </p:sldMasterIdLst>
  <p:notesMasterIdLst>
    <p:notesMasterId r:id="rId17"/>
  </p:notesMasterIdLst>
  <p:handoutMasterIdLst>
    <p:handoutMasterId r:id="rId18"/>
  </p:handoutMasterIdLst>
  <p:sldIdLst>
    <p:sldId id="257" r:id="rId4"/>
    <p:sldId id="271" r:id="rId5"/>
    <p:sldId id="272" r:id="rId6"/>
    <p:sldId id="273" r:id="rId7"/>
    <p:sldId id="276" r:id="rId8"/>
    <p:sldId id="277" r:id="rId9"/>
    <p:sldId id="281" r:id="rId10"/>
    <p:sldId id="279" r:id="rId11"/>
    <p:sldId id="280" r:id="rId12"/>
    <p:sldId id="284" r:id="rId13"/>
    <p:sldId id="282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8547A-D82F-466A-9FD4-C3F12D1BC925}" type="datetimeFigureOut">
              <a:rPr lang="en-US" smtClean="0"/>
              <a:t>3/30/2012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8066A-79D7-4CBE-8231-322A47B34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250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F5894-05B6-43ED-843F-1D2686926947}" type="datetimeFigureOut">
              <a:rPr lang="en-US" smtClean="0"/>
              <a:t>3/30/2012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gggg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71C29-32B3-41A5-A545-371B4BCC4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199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3/30/2012 11:35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fld id="{EC87E0CF-87F6-4B58-B8B8-DCAB2DAAF3C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3/30/2012 11:36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3/30/2012 11:36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3/30/2012 11:36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3/30/2012 11:36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3/30/2012 11:35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3/30/2012 11:36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3/30/2012 11:36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3/30/2012 11:36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3/30/2012 11:36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3/30/2012 11:36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3/30/2012 11:36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3/30/2012 11:36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-00332_grey-bar.png"/>
          <p:cNvPicPr>
            <a:picLocks noChangeAspect="1"/>
          </p:cNvPicPr>
          <p:nvPr userDrawn="1"/>
        </p:nvPicPr>
        <p:blipFill>
          <a:blip r:embed="rId3"/>
          <a:srcRect t="93333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1735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24" descr="C:\Program Files\Microsoft Resource DVD Artwork\DVD_ART\Artwork_Imagery\Shapes and Graphics\Line\faded white line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238125" y="5623686"/>
            <a:ext cx="8696325" cy="190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5-00332_grey-bar.png"/>
          <p:cNvPicPr>
            <a:picLocks noChangeAspect="1"/>
          </p:cNvPicPr>
          <p:nvPr userDrawn="1"/>
        </p:nvPicPr>
        <p:blipFill>
          <a:blip r:embed="rId3"/>
          <a:srcRect t="93333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2356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04800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24" descr="C:\Program Files\Microsoft Resource DVD Artwork\DVD_ART\Artwork_Imagery\Shapes and Graphics\Line\faded white line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238125" y="5623432"/>
            <a:ext cx="8696325" cy="190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5-00332_grey-bar.png"/>
          <p:cNvPicPr>
            <a:picLocks noChangeAspect="1"/>
          </p:cNvPicPr>
          <p:nvPr userDrawn="1"/>
        </p:nvPicPr>
        <p:blipFill>
          <a:blip r:embed="rId3"/>
          <a:srcRect t="93333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2356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04800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24" descr="C:\Program Files\Microsoft Resource DVD Artwork\DVD_ART\Artwork_Imagery\Shapes and Graphics\Line\faded white line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238125" y="5623432"/>
            <a:ext cx="8696325" cy="190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61" r:id="rId11"/>
  </p:sldLayoutIdLst>
  <p:transition>
    <p:fade/>
  </p:transition>
  <p:hf sldNum="0"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chemeClr val="accent2">
                  <a:lumMod val="50000"/>
                </a:schemeClr>
              </a:gs>
              <a:gs pos="36000">
                <a:schemeClr val="accent2">
                  <a:lumMod val="75000"/>
                </a:schemeClr>
              </a:gs>
              <a:gs pos="86000">
                <a:schemeClr val="accent2">
                  <a:lumMod val="50000"/>
                </a:schemeClr>
              </a:gs>
            </a:gsLst>
            <a:lin ang="5400000" scaled="0"/>
            <a:tileRect/>
          </a:gradFill>
          <a:effectLst/>
          <a:latin typeface="+mj-lt"/>
          <a:ea typeface="+mn-ea"/>
          <a:cs typeface="Arial" charset="0"/>
        </a:defRPr>
      </a:lvl1pPr>
    </p:titleStyle>
    <p:bodyStyle>
      <a:lvl1pPr marL="460375" indent="-4603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854075" indent="-39370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258888" indent="-404813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55763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941513" indent="-4000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fade/>
  </p:transition>
  <p:hf sldNum="0"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>
          <a:ln w="3175">
            <a:noFill/>
          </a:ln>
          <a:gradFill flip="none" rotWithShape="1">
            <a:gsLst>
              <a:gs pos="0">
                <a:schemeClr val="accent2">
                  <a:lumMod val="50000"/>
                </a:schemeClr>
              </a:gs>
              <a:gs pos="36000">
                <a:schemeClr val="accent2">
                  <a:lumMod val="75000"/>
                </a:schemeClr>
              </a:gs>
              <a:gs pos="86000">
                <a:schemeClr val="accent2">
                  <a:lumMod val="50000"/>
                </a:schemeClr>
              </a:gs>
            </a:gsLst>
            <a:lin ang="5400000" scaled="0"/>
            <a:tileRect/>
          </a:gradFill>
          <a:effectLst/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UFjlQhECB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Provocarile</a:t>
            </a:r>
            <a:r>
              <a:rPr lang="en-US" dirty="0" smtClean="0"/>
              <a:t> </a:t>
            </a:r>
            <a:r>
              <a:rPr lang="en-US" dirty="0" err="1" smtClean="0"/>
              <a:t>unei</a:t>
            </a:r>
            <a:r>
              <a:rPr lang="en-US" dirty="0" smtClean="0"/>
              <a:t> </a:t>
            </a:r>
            <a:r>
              <a:rPr lang="en-US" dirty="0" err="1" smtClean="0"/>
              <a:t>femei</a:t>
            </a:r>
            <a:r>
              <a:rPr lang="en-US" dirty="0" smtClean="0"/>
              <a:t> specialist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1735"/>
            <a:ext cx="7681913" cy="1299865"/>
          </a:xfrm>
        </p:spPr>
        <p:txBody>
          <a:bodyPr>
            <a:normAutofit/>
          </a:bodyPr>
          <a:lstStyle/>
          <a:p>
            <a:r>
              <a:rPr lang="en-US" dirty="0" smtClean="0"/>
              <a:t>Diana </a:t>
            </a:r>
            <a:r>
              <a:rPr lang="en-US" dirty="0" err="1" smtClean="0"/>
              <a:t>Bancu</a:t>
            </a:r>
            <a:endParaRPr lang="en-US" dirty="0" smtClean="0"/>
          </a:p>
          <a:p>
            <a:r>
              <a:rPr lang="en-US" dirty="0" err="1" smtClean="0"/>
              <a:t>Metromind</a:t>
            </a:r>
            <a:r>
              <a:rPr lang="en-US" dirty="0" smtClean="0"/>
              <a:t> Media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81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52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Colegii</a:t>
            </a:r>
            <a:r>
              <a:rPr lang="en-US" sz="3200" dirty="0"/>
              <a:t> de </a:t>
            </a:r>
            <a:r>
              <a:rPr lang="en-US" sz="3200" dirty="0" err="1" smtClean="0"/>
              <a:t>breasla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3562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895600"/>
            <a:ext cx="525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Trebuie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accepti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adevarul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ca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poti</a:t>
            </a:r>
            <a:r>
              <a:rPr lang="en-US" sz="3200" dirty="0" smtClean="0">
                <a:solidFill>
                  <a:schemeClr val="bg1"/>
                </a:solidFill>
              </a:rPr>
              <a:t> face fata </a:t>
            </a:r>
            <a:r>
              <a:rPr lang="en-US" sz="3200" dirty="0" err="1" smtClean="0">
                <a:solidFill>
                  <a:schemeClr val="bg1"/>
                </a:solidFill>
              </a:rPr>
              <a:t>provocarilor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23124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4914" y="1124857"/>
            <a:ext cx="7772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rgbClr val="FF0000"/>
              </a:solidFill>
              <a:hlinkClick r:id="rId3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hlinkClick r:id="rId3"/>
              </a:rPr>
              <a:t>http</a:t>
            </a:r>
            <a:r>
              <a:rPr lang="en-US" sz="2800" b="1" dirty="0">
                <a:solidFill>
                  <a:schemeClr val="bg1"/>
                </a:solidFill>
                <a:hlinkClick r:id="rId3"/>
              </a:rPr>
              <a:t>://</a:t>
            </a:r>
            <a:r>
              <a:rPr lang="en-US" sz="2800" b="1" dirty="0" smtClean="0">
                <a:solidFill>
                  <a:schemeClr val="bg1"/>
                </a:solidFill>
                <a:hlinkClick r:id="rId3"/>
              </a:rPr>
              <a:t>www.youtube.com/watch?v=3UFjlQhECBY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33" y="2362200"/>
            <a:ext cx="6655267" cy="419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1313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908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             </a:t>
            </a:r>
            <a:r>
              <a:rPr lang="en-US" sz="3200" dirty="0" err="1" smtClean="0">
                <a:solidFill>
                  <a:schemeClr val="bg1"/>
                </a:solidFill>
              </a:rPr>
              <a:t>Va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multumesc</a:t>
            </a:r>
            <a:r>
              <a:rPr lang="en-US" sz="3200" dirty="0" smtClean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52578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Sursa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foto</a:t>
            </a:r>
            <a:r>
              <a:rPr lang="en-US" sz="1200" dirty="0" smtClean="0">
                <a:solidFill>
                  <a:schemeClr val="bg1"/>
                </a:solidFill>
              </a:rPr>
              <a:t>: Google Images</a:t>
            </a:r>
          </a:p>
        </p:txBody>
      </p:sp>
    </p:spTree>
    <p:extLst>
      <p:ext uri="{BB962C8B-B14F-4D97-AF65-F5344CB8AC3E}">
        <p14:creationId xmlns:p14="http://schemas.microsoft.com/office/powerpoint/2010/main" val="38234418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1219200"/>
            <a:ext cx="655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 smtClean="0">
              <a:solidFill>
                <a:schemeClr val="bg1"/>
              </a:solidFill>
            </a:endParaRPr>
          </a:p>
          <a:p>
            <a:endParaRPr lang="en-US" sz="4800" dirty="0">
              <a:solidFill>
                <a:schemeClr val="bg1"/>
              </a:solidFill>
            </a:endParaRPr>
          </a:p>
          <a:p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</a:rPr>
              <a:t>IT ‘s still a men’s world?</a:t>
            </a:r>
          </a:p>
        </p:txBody>
      </p:sp>
    </p:spTree>
    <p:extLst>
      <p:ext uri="{BB962C8B-B14F-4D97-AF65-F5344CB8AC3E}">
        <p14:creationId xmlns:p14="http://schemas.microsoft.com/office/powerpoint/2010/main" val="23737134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60960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Mai </a:t>
            </a:r>
            <a:r>
              <a:rPr lang="en-US" sz="3200" dirty="0" err="1">
                <a:solidFill>
                  <a:schemeClr val="bg1"/>
                </a:solidFill>
              </a:rPr>
              <a:t>intai</a:t>
            </a:r>
            <a:r>
              <a:rPr lang="en-US" sz="3200" dirty="0">
                <a:solidFill>
                  <a:schemeClr val="bg1"/>
                </a:solidFill>
              </a:rPr>
              <a:t> a </a:t>
            </a:r>
            <a:r>
              <a:rPr lang="en-US" sz="3200" dirty="0" err="1">
                <a:solidFill>
                  <a:schemeClr val="bg1"/>
                </a:solidFill>
              </a:rPr>
              <a:t>fost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barbatul</a:t>
            </a:r>
            <a:r>
              <a:rPr lang="en-US" sz="3200" dirty="0">
                <a:solidFill>
                  <a:schemeClr val="bg1"/>
                </a:solidFill>
              </a:rPr>
              <a:t>……….</a:t>
            </a:r>
          </a:p>
        </p:txBody>
      </p:sp>
    </p:spTree>
    <p:extLst>
      <p:ext uri="{BB962C8B-B14F-4D97-AF65-F5344CB8AC3E}">
        <p14:creationId xmlns:p14="http://schemas.microsoft.com/office/powerpoint/2010/main" val="23737134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3101" y="3244334"/>
            <a:ext cx="3482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Dar </a:t>
            </a:r>
            <a:r>
              <a:rPr lang="en-US" sz="3200" dirty="0" err="1" smtClean="0">
                <a:solidFill>
                  <a:schemeClr val="bg1"/>
                </a:solidFill>
              </a:rPr>
              <a:t>intre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timp</a:t>
            </a:r>
            <a:r>
              <a:rPr lang="en-US" sz="3200" dirty="0" smtClean="0">
                <a:solidFill>
                  <a:schemeClr val="bg1"/>
                </a:solidFill>
              </a:rPr>
              <a:t>……….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134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0480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 </a:t>
            </a:r>
            <a:r>
              <a:rPr lang="en-US" sz="3200" dirty="0" err="1">
                <a:solidFill>
                  <a:schemeClr val="bg1"/>
                </a:solidFill>
              </a:rPr>
              <a:t>aparut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ea</a:t>
            </a:r>
            <a:r>
              <a:rPr lang="en-US" sz="3200" dirty="0">
                <a:solidFill>
                  <a:schemeClr val="bg1"/>
                </a:solidFill>
              </a:rPr>
              <a:t>……</a:t>
            </a:r>
          </a:p>
          <a:p>
            <a:endParaRPr lang="en-US" sz="3200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8098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8098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Seful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215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1722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Colegii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6138098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172200"/>
            <a:ext cx="1981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Clientii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8098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286760">
  <a:themeElements>
    <a:clrScheme name="5-00332 CSO Summit 2008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ECDFA7"/>
      </a:accent1>
      <a:accent2>
        <a:srgbClr val="4F6E9B"/>
      </a:accent2>
      <a:accent3>
        <a:srgbClr val="936553"/>
      </a:accent3>
      <a:accent4>
        <a:srgbClr val="88A17B"/>
      </a:accent4>
      <a:accent5>
        <a:srgbClr val="B8977E"/>
      </a:accent5>
      <a:accent6>
        <a:srgbClr val="99B5D3"/>
      </a:accent6>
      <a:hlink>
        <a:srgbClr val="050595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5-00332 CSO Summit 2008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ECDFA7"/>
      </a:accent1>
      <a:accent2>
        <a:srgbClr val="4F6E9B"/>
      </a:accent2>
      <a:accent3>
        <a:srgbClr val="936553"/>
      </a:accent3>
      <a:accent4>
        <a:srgbClr val="88A17B"/>
      </a:accent4>
      <a:accent5>
        <a:srgbClr val="B8977E"/>
      </a:accent5>
      <a:accent6>
        <a:srgbClr val="99B5D3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D21371-FD5A-42FB-A922-EB3BE4E7F2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TS010286760</Template>
  <TotalTime>174</TotalTime>
  <Words>88</Words>
  <Application>Microsoft Office PowerPoint</Application>
  <PresentationFormat>On-screen Show (4:3)</PresentationFormat>
  <Paragraphs>51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TS010286760</vt:lpstr>
      <vt:lpstr>White with Courier font for code slides</vt:lpstr>
      <vt:lpstr>Provocarile unei femei specialist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Alex</dc:creator>
  <cp:lastModifiedBy>Alex</cp:lastModifiedBy>
  <cp:revision>25</cp:revision>
  <dcterms:created xsi:type="dcterms:W3CDTF">2012-03-27T12:17:16Z</dcterms:created>
  <dcterms:modified xsi:type="dcterms:W3CDTF">2012-03-30T08:38:59Z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TC102867609990</vt:lpwstr>
  </property>
</Properties>
</file>