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3" r:id="rId3"/>
    <p:sldId id="266" r:id="rId4"/>
    <p:sldId id="260" r:id="rId5"/>
    <p:sldId id="267" r:id="rId6"/>
    <p:sldId id="268" r:id="rId7"/>
    <p:sldId id="269" r:id="rId8"/>
    <p:sldId id="270" r:id="rId9"/>
    <p:sldId id="271" r:id="rId10"/>
    <p:sldId id="272" r:id="rId11"/>
    <p:sldId id="259" r:id="rId12"/>
    <p:sldId id="256" r:id="rId13"/>
    <p:sldId id="273" r:id="rId14"/>
    <p:sldId id="274" r:id="rId15"/>
    <p:sldId id="275" r:id="rId16"/>
    <p:sldId id="276" r:id="rId17"/>
    <p:sldId id="277" r:id="rId18"/>
    <p:sldId id="265" r:id="rId19"/>
    <p:sldId id="262" r:id="rId20"/>
    <p:sldId id="278" r:id="rId21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Arial Black" pitchFamily="34" charset="0"/>
      <p:bold r:id="rId26"/>
    </p:embeddedFont>
    <p:embeddedFont>
      <p:font typeface="Winslett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29BC-AF22-4FA8-B645-281CE831D2BA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FBC-5680-451F-919F-FEAEED156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29BC-AF22-4FA8-B645-281CE831D2BA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FBC-5680-451F-919F-FEAEED156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29BC-AF22-4FA8-B645-281CE831D2BA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FBC-5680-451F-919F-FEAEED156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29BC-AF22-4FA8-B645-281CE831D2BA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FBC-5680-451F-919F-FEAEED156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29BC-AF22-4FA8-B645-281CE831D2BA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FBC-5680-451F-919F-FEAEED156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29BC-AF22-4FA8-B645-281CE831D2BA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FBC-5680-451F-919F-FEAEED156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29BC-AF22-4FA8-B645-281CE831D2BA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FBC-5680-451F-919F-FEAEED156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29BC-AF22-4FA8-B645-281CE831D2BA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FBC-5680-451F-919F-FEAEED156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29BC-AF22-4FA8-B645-281CE831D2BA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FBC-5680-451F-919F-FEAEED156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29BC-AF22-4FA8-B645-281CE831D2BA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FBC-5680-451F-919F-FEAEED156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29BC-AF22-4FA8-B645-281CE831D2BA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0FBC-5680-451F-919F-FEAEED156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B29BC-AF22-4FA8-B645-281CE831D2BA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00FBC-5680-451F-919F-FEAEED156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5.png"/><Relationship Id="rId7" Type="http://schemas.openxmlformats.org/officeDocument/2006/relationships/image" Target="../media/image5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rope bor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1" y="-1142999"/>
            <a:ext cx="6857998" cy="9144000"/>
          </a:xfrm>
          <a:prstGeom prst="rect">
            <a:avLst/>
          </a:prstGeom>
          <a:noFill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84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304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Winslett" pitchFamily="2" charset="0"/>
              </a:rPr>
              <a:t>FERITI-VA DE</a:t>
            </a:r>
          </a:p>
          <a:p>
            <a:pPr algn="ctr"/>
            <a:r>
              <a:rPr lang="en-US" sz="4000" dirty="0" smtClean="0">
                <a:latin typeface="Winslett" pitchFamily="2" charset="0"/>
              </a:rPr>
              <a:t>ULEIUL DE SARPE SEO</a:t>
            </a:r>
            <a:r>
              <a:rPr lang="en-US" sz="4000" dirty="0" smtClean="0">
                <a:latin typeface="Arial Black" pitchFamily="34" charset="0"/>
              </a:rPr>
              <a:t>!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14" name="Picture 2" descr="http://media-cache7.pinterest.com/avatars/seowolf-76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562600"/>
            <a:ext cx="533400" cy="533400"/>
          </a:xfrm>
          <a:prstGeom prst="rect">
            <a:avLst/>
          </a:prstGeom>
          <a:noFill/>
        </p:spPr>
      </p:pic>
      <p:grpSp>
        <p:nvGrpSpPr>
          <p:cNvPr id="15" name="Group 17"/>
          <p:cNvGrpSpPr/>
          <p:nvPr/>
        </p:nvGrpSpPr>
        <p:grpSpPr>
          <a:xfrm>
            <a:off x="6705600" y="5562600"/>
            <a:ext cx="2286000" cy="630942"/>
            <a:chOff x="6705600" y="5617458"/>
            <a:chExt cx="2286000" cy="630942"/>
          </a:xfrm>
        </p:grpSpPr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05600" y="5638800"/>
              <a:ext cx="141990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8077200" y="5617458"/>
              <a:ext cx="9144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 smtClean="0"/>
                <a:t>#51</a:t>
              </a:r>
              <a:endParaRPr lang="en-US" sz="350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4800" y="6129754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Horia Neagu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6045369"/>
            <a:ext cx="1981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</a:rPr>
              <a:t>27.04.2012</a:t>
            </a:r>
            <a:endParaRPr 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lker.com/cliparts/L/3/n/4/m/7/cowboy-rope-borde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81561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Winslett" pitchFamily="2" charset="0"/>
              </a:rPr>
              <a:t>METODELE NOASTRE SUNT SECRETE, NU LE PUTEM DIVULGA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29706" name="AutoShape 10" descr="data:image/jpeg;base64,/9j/4AAQSkZJRgABAQAAAQABAAD/2wCEAAkGBhAQDw8PDw0RDxIPEA8PEBIQERAQDxAOFRAVFBUQEhUYGyYeFxklGhISIDsgIycpLCwsFiAxNTAqNSYrLSkBCQoKDgwOGQ8PGjAfHB8qLCkuLykqKS0sKikpKSkpKSwpKSkpKSkpKSkpKSkpLCksLCwpLCwsKSwsLCwsKSkpKf/AABEIAMIBBAMBIgACEQEDEQH/xAAcAAEAAgIDAQAAAAAAAAAAAAAAAQcFBgIDBAj/xABGEAACAgEBBQUDBwgHCQEAAAAAAQIDEQQFBgcSIRMxQVFhInGRFCMyUoGhsRUkQlRyk7LRM2JzgpKzwTREU2R0g6LD0hb/xAAZAQEAAwEBAAAAAAAAAAAAAAAAAQIDBAX/xAAhEQEBAAICAgIDAQAAAAAAAAAAAQIRAxIhMRNBIlFhcf/aAAwDAQACEQMRAD8Au8AAAAAAAAAAAAAAAEAkZAgE5GQIBORkCATkZAAAAAAAAAAAAAAAAAAEASAAAAAAAAAAAAAAACMjJIwBGRknAwBGRknAwBGRknAwAAAAAAAAAAAAAAAAAAAAAAAAAAAAAAAAAAAAAAAAAAAAAAAAAAAAAAAAAAAAAAAAAAAAAAAAAAAAAAAAAAAAAAAAAAAAAAAAAAAAAAAAAAAAAAMg1Te/feWgnXFaKy9WQcuaDajFqWOV9H18TW3xuguj0E0/J2xT/hL48eV9LTG1Z4KufG+P6hL7bY//ACdtHGOdn0Nl2z/Zm5fhAt8Wf6T8eSzAaruxvldrLXXPZt+mioOXaWZ5Mp/R7l1NpyZ2a9q2aSCMkkIAQSmAAAAAAADjKeOraXv6AcgcFavrL4odovMDmCEyQAAAAAACMnGdqSy5JLzbSQHMGLv3n0UHiet08X5O2Cf4ijefRTeIa2iT8lbD+ZOqnVZQHCFiaTTTT7muq+JyIQZJyVVxP3q1uk10IafVSqhKiE+VKLjzc8031XojD7v8RtqXaiihXQs7W2EPaqj0Tl1eV5LJtOHK49mnx3W12g4pgxZjijG7Z3c02qqnVdTGSmsZUUpxfg4ySymjKBky2eky6fOO9e61uz73VP2ovLqsXdOH8/QzfDTfL5Hf2F0vze+Sy33VWvop+59z+JbW9G7dWu08qLVj9KuaS5q7EukkfPu2NkW6S+zT3R5Z1vHo4+E4+jR28eU5MetdGOXear6Zi89U/cY3eOOqemn8hcVf7PJzKLi+vVPm6d2TSOFm+/aRWh1E/nIL5iUn1nBL+jfqsfAsPV6uFUJWWTUIQTlKUniKS8WcmWNwy0wuNxulW7Q2xvJRGU7a0oQTlKUa6JxSXe3jwMFHirtR4Suree75mDz7uhk96t7tRta5aHZ9cnU31x0lak/pTf6Na7+puG5fDijRJW28t+ox1k1mFb8q0/t69/uOjeOOP5Ty13JPMa1s/b28l2HChYfjZTXXH4ywWNu/DVLTw+WzhK59Z8kVGEc90Vjvx5nftSu6VNi084wtcfm5TXNCM/ByXiiptqcQtr6a+3Tznp7JU9ZuurmiljOW0+neviZSfJ6kimu/pcmTr1FrjCUox5moycY93M0sqJWu6G8219ouThfpK4VTgrOap8+H19lJ+/qWajPLG43VVs63TQtRxF11abnsG+KSbbdnRJeLagYuvjZKTUY7NcnJpRSvzJt9yS7Pqyxdtx/NdR/YXf5bKA3Jx+UtE5NJK+Em20kkuucv3I348ccpbr00wks9LY2Xvvrrra4PYl1cJzjGVkpvEIvvk04dTY9vbEr1tDotlOMXKMs1y5ZZTyup3flSj9Yq/eQ/mQ9sadf7zT+9h/MwvvxNM7/IqXf3cWGz6I306u+XNbGvknJ+KbymseR6OH249eu0z1N+p1H9LOvkhbKKxHl6t9/iZPjDtOmzSUwrurm+3TahOMmlyPrhM9/BuednTXlqbfvjBnRbfi3Wlt6bbtpNPGquFcM8sIxhHLbeEsLLfVsxO2t9NFpHi/UxUvqQzZZ/hj1RqfFDfmenfyLTS5LJRUrrF9KEX3Qj5Sfn5GE3C4brWQWr1kpdnNtwgm1K3r9Ocu/Hu6szx4/x7Z1WYzW62K/jToovEaL5+uIR+5vIo406KTxOi+HriE/wZtmi3V0VK5atHTH/ALcW372+rOes3a0dsXGzSUzT864/c0iN8f6RvH9OvYm9Wk1izp74za6uL9myPvi+plslH797rvZWpp1GksnXCxydbUvaqsj1cE/GOGu/1Rumn31nfsPUazpG+qudUuXold0SmvJe0mTlx+JcfVTcPuPNvtxTWnlLTaNRstj0nZLrXXLxjFfpS+5epp2zNibU2xJ2Sum684dlspRqT8oQXf8AYjWdlaPt9TTS3/S3Qg34+1L2n7+/4n0rotHCmuFVcVGFcVGKXckuhrnrimp7Xy1hNRXGl4JVJfO62bfj2dcIr78nDW8EYYfY62Sfgra4tP7YtNFo4DRh82f7Z98lC3/lTYlyTslGMn7PV2ae1Lww+5/Bls7mb317Roc4rkshhW15zyt9zT8YvDOHEHZ0Ltm6pSSzXXK6Df6NkFlP8V9pV/CfXuvacIJvlvrshJeGUuaLf2o18cmFv3F/GeO3s40L8+pf/LR/zJHTwg2Z2mvla1laeqUv78nyx+7mPTxp/wBto/6f/wBkjYeDGzuTSXXtdbrsL9mEcfi2XuWuFbeuNYmAAcWnMnAAJSho1LiFubHX0c9cUtRSm6n9dd7qb9fxNuIJmXW7iZdXcfLtc51TTTdc65dPCUZxf4po22e1dobdvq03MoxjFOSj0rjjpK+fm+vd69DBb1Rxr9Yl+s3fxs3fgjWu11kvKupfY5Nnocl/Hv8AbqyvjssHdndajQVdnTHMnjtLJfTsl5t+Xp3GawBk86227rlt2xO9O3Y6LSW6iXfFYhH61r6Qj8fwZofDjd6Oo02t1WqalLXdpUnJ9eRt80175P8A8Tw8Qdpz2ltGnZumeY1z5G++Luf0pv0jHP3mzabhFooxSlbqZNJJtXOKb8Wkl06nRJMMfPi1pqYz/Wi8PtpS0G1OwteI2Slpbe7CmpezL4pfEvRFEcRN0Fs++qVDn2VscxlKTlKN0X1XN7sMtjdfeJanZ9eq73GuXapd6srT5l92ftHNJZMoZzfmMltp/m2o/sLf4GfOewdmfKdTRp+fk7ayMObGXHPjgsXavF3taraq9n2rtK5w5py7uaLWcKPqV3sfUz0+po1CqlJ02ws5cSXNyvOM46ZNeHG443a3HNSrLr4I1fpa+1+6qC/1PTDgrpP0tTe/8C/0O/YnFWOovqoehurds1BS5k4xb8X7KNr3h2z8k089R2U7uRx9iv6Ty8dDC5ckvlS5ZKq4gbgabZ+mrupnbKUrVW+dprlcW/BehsvBeX5jevLUy/gj/I1jfjfSzaNEKI7PvqUbFZzSTlnCaxhR9Sdwt73s6q2qzRaiztLO0zCL6ezjGGjXLteLV9r3dw8sDxDUvyprub/i9P2ezjgujcbVws2dpJQxhUxg8eE4+zJP7Ua5vxuD+UVDWaVqFzrjzQn7KsjjMc/Vks48jSti7a2jsWyULNNPs5PMq7E+Rv60JrKT9V3kXXJhJPcL+WOovYZK803GnRtfOUXVy8UuSa+OUdGu4004xp9JZZLw53GMc+qWWzH4s/0z6ZHGy9LT6SHTLunJLxxGvr+J5eGexHqNlbQpl0jqbJwg/DKqjHmX95fcYmrdvae2tQtRqYuiruUpRcYwh9WqD6t+vxLe2RsmvS0V6emPLCtcq835yfm2zXLLphMfta3rjp85ctuj1S54OFuntjJxfT2oyz8Hjv8AU+iNhbbq1lEL6ZpxklleMJY6wkvBox29W4+m2hH5yPJaliF0Mc69JfWXoyunuJtjZ1jnopuxedMkuZf1q5Pr95OWWPLJ9VNszn9XPkNlSw3y3gh7MtA5Puy9NNP7ng5S2rvJqlyQ07oT6NquFLS8+abyZfFfuxTp/We4qbz10aSeljJO7Ux5OVPrGp/SlLy8l7zWuD27c5XS184tQrjKFTfTnnLpKS9Esr3mR2JwilKzt9pah2ybzKuEpScn/XsfVr3Fk6fTQrhGFcFCMViMYrCSXgi1zmOPXFa5STUVHxk09ktZQ41zklp0uaMJOOeeXTKWMli7k7N+T7O0lTWGqlKXnzTbm8/4vuMHtrilp9LqbtNbp7m6mk5RcHGWYp9E36mzarbVdcK5yUvnIqSjjqk0u/y7yMrl1ksRd6kZIHTotXG2CnDLT8+jT8mDFm7wAB5toa+uiud1suSFcXKcurxHz6GsXcVNmRTa1EpekarMv4o2nV6SFsJV2wU4TWJRksxku/DX2GNW52gX+40fu4lsev2ma+3z7tvXRv1OovisRttssSeMqLk2smycNd7KNBde9RKShbXFLlTk+eMsrovRsuFbqaH9R0/7qJP/AOW0P6lp/wB1A6MueXHrrw2vJLNMFTxX2bOUYKyzM5Rivmpd8mkvvaOO9+6uv1tuaNoLT0KCj2adi5pZbcpcv2Iz63X0Saa0VCaaaaqjlNPKaMpgw7SXeLLcnpUun4OauuashtCuE08qUY2qWX39c5LG3f0F2n00K9RqHqbI83NY++XXKXXyXQyoGWdy9lyt9qg363x+XUz0q2beuWzMLZJ+zOLa5opR8Vn4mJ3J3q1Oze0g9HbdVa1JxUZxcZLpzR9ny/BF6YHKaTlkx668LTOa1ph929ux1tHbxpspXNKDjakpZjjL9V1MtyLyOWAY1Rx5ES0SSQhxwTgkAcUjjOtSWGk15NZXwZ2EYAx1m72kk8y0dDfrVD+R3afZGnrea9PVD9muEX9yPYCd1O6hIkAhAAAIBIAEEgDT9tcMdHq756iyV0Z2SUpcs1y5SSwk16GwbQ2PC5RUunKml0jJNeTTWH5mQIJuVTuunR6RVQUItvvbbeXJvvbfmDvBCAAAAAAAAAAAAAAAAAYAAYGAAGBgABgYAAAAAAAAAAAAAAAAAAAAAAAAAAAAAAAAAAAAAAAAAAAAAAAAAAAAAAAAAAAAAAAAAAAAAAAAAAAAAAAAAAAAAAAAAAAAAAAAAAAAAAAAAAAAAAAAAAAAAAAAAAAAAAAAAAAAAAAAAAAAAAAAAAAAAAAAAAAAAAABIAAg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AutoShape 16" descr="data:image/jpeg;base64,/9j/4AAQSkZJRgABAQAAAQABAAD/2wCEAAkGBhAGERMSBxASEBUSFxEQGBQYGRcXGBcSFhYYFBkdGhUYGyYeGBokGRQSIC8hJicpLCwtFR8xNTAqNSYrLCkBCQoKDgwOGg8PGjIkHiQsKS8sMDQ1NTIwLSwpLSwwLCopLzApLiwzKSwuLS8sNCwsLi0tLC8sLSwsLCwsNCosLP/AABEIAMABBgMBIgACEQEDEQH/xAAcAAEAAgMBAQEAAAAAAAAAAAAABgcDBAUCCAH/xABGEAACAQICBgYGBQkHBQAAAAAAAQIDEQQFBgcSITFBUWFxgZGhEyIyUnKxNUJissEjJDRzgqKz0fAUFRczg5LCFkNEk9L/xAAaAQEAAwEBAQAAAAAAAAAAAAAAAwQFAgEG/8QALxEAAgIBAQUFCAMBAAAAAAAAAAECAxEEBRIhMXETUYHB8BUyMzRBYZGxFKHhQv/aAAwDAQACEQMRAD8AvEAAAAAAAAAAAAAAAAAAAAAAAAAAAAAAAAAAAAAAAAAAAAAAAAAAAAAAAAAAAAAAAAAAAAAAAAAAAAAAAAAAAAAAAAAAAAAAAAAAAAAAAAAAAAAAAAAAAAAAAAAAAAAAAAAAAAAAAAAAAAAAAAAAAAAAAAAAAAA16+PpYV2xFWEHxtKUU7djZ6k3yPG0uZsAwYfG0sVdYepCdt72ZKVvBmcNY5hNPkAAeHoAAAAAABpTzmhTdpVF3XfmlY2qVWNZXpNST5reRxthN4jJN9TtwlFZaPYAJDgAAAAAAAAAAAAAAAAAAAAAAAAAAAAAAFTa1v0yH6mH35lslTa1v0yH6mH35mhs743gzM2r8v4o2tUf+biPgp/eZZ5U+rTM6OUyxFTH1I04qFPe+b2nuS4t9SOpmutlRbWU0dr7dTcu6Ed/i0S6rT2W3vcXd+iHR6qqnTR333/ssQFPf9cZrmrtg5S7KVNP/i2e3js9jvaxn/rfy2SP2fNe9JIl9pwfuxk/At4FP09YOZ5bK2LkpP3alNRfkoskmT61qWIajmtJ0X78fWj3r2l5nE9BdFZSz0O69pUTeG8dSeGtmVCWJpTjRdm1/S7+HeZMLioY2KnhZxnGW9Si7p96Mpn2Q3ouD+vA0oSw1JEGnhKlN2nCSfRZkh0dwdTCxk66cVK1ovju525cvAjv+LGHjdVMPWTV1ucGt3XdfIleRZss8oQr04uCntWi3dq0nHiuwpU7Elo59rJv7eJK9qw1S7OGDfB+SkoK8nZLffqIhneszC5a3HBJ4mS3eq7QT+Pn3J9pp11TseILJUtuhUszeCYAqDGazMfjHbDOFK/BRjtPxle/geI5lneJ9aH9safNU5JeUS77OsXvNIz3tStvEYt+BcQKcemObZS/zqdSPVVppfOKfmdnK9bMotLNaCa9+nuf+yT3+KPJbPtSzHD6HUNp0t4lldSygaGUZ7h88jt5fUU0uK4Sj2xe9G+UJRcXhmjGSksp5QBqZlmlHKIOpj6ipxXN830JcW+pEBzfWxJtxyiikvfqb2+yCe7vZNTp7LvcRBfqqqPfZZIKbhpbm2bv80nVl1Uqa+cYt+Z6nm+d4D1qrxcV0yptrzjYt+zp8nJZKftSD4qEsdC4gVLl+tLGYZ/nkadZc92xLxju8jQzbWBjs0b2avoY+7T9Xxl7T8TxbNubw8CW1aFHKznuLolJR9p2Cd+B871cRKu71puT6W2/mXDo7lscxwGD2lH1IqW9X5SXzcX3Hmo0XYRTcuf2/wBOtLr3qJOKjy+/+EoBzcnymWWbXpKnpLqnBcd0YJxjxfuuO/m02dIoySTwnk0YttZawAAcnQAAAKm1rfpkP1MPvzLZKm1rfpkP1MPvzNDZ3xvBmZtX5fxRDIxc2lFXb3Jc7ss7RTVrToxVXPFtze9Uvqx+K3tPq4dpG9WuXxx2NTqq6pRlVS+0mox8HK/ci4i3tDVSg+zhw7ylszRwnHtZrPcY6NCOHSjQjGCXBJJJdyMgBiH0BgxeBpY+LhjKcakXykk15lcaY6ulgYyr5LdxjeUqXFxXNxfFpdD3/Is4PeWKdROl5i/ArajTV3xxJce8ovRrSito1U2qD2oN+vTb3SX4S6H+BdeX4+GaUoVcK9qM0pJ/g+hp3T7CktLMvjlWMr06O6KndLojJKaXdtW7ic6psbKrRrUpO6pzjJdW2ndeMb95p66qM61dH7fhmPs66ddr08uXH8orOv7Uu2XzLn1f/R9DsqfxJlMV/al2y+Zc+r/6Pw/ZU/iSJNpfCXXyZHsn48unmiHayNKp4qrLC4WTjTp7p2+vPi0/srhbpv0I5mhuhctJm51pOnRg9lyXtSlxtG+5bmrvrRwcyrPEVqspb3KdSXjJst/V1TVPL6Oz9Z1ZPt9JJfgj29/xdOlDn64nmnj/ADNU3ZyWX/h1Mp0ew2SK2ApRi+cuMn2ye86IBgyk5PLZ9JGKisRWEeKtKNZONWKknuaaun3MhmkurWjjk55QlRqb3sf9uT6LfUfZu6ibA7qunU8wZHdRXcsTWT5+wWOrZHWU8NJ06lNtPudnGS5rdZouvK9IqeYYRYqfqxUJTmvdcL7S696du4qTTamqWPxKh79+9xjJ+bZ28hqSq5NjYw+rNP8AZfo3LyUja1dUboQn9Xj8M+f0VsqLJ1rikpflEd0i0gq6R1nUxLaW9QhyhHoXX0vmS/QTQKGKhHE5vHaUt8KT4bPKUum/JcLceJXh9BZXONSjSeH9lwpuPw7Kt5DXWOmtQr4ZPdnVrUWynZxaM9KlGilGlFRS3JJWSXYj2AYB9KR7STQvD6QRbcVTq8qsVZ3+0l7S8+gpvHYKeWVZ0sStmdOTi11ro6Vz7z6FKb1kzjPH1PR2uo0lL4tn+WybGzbpuTrfLBhbVogoq1cHn8k10BzOln2HarUqSqUrRnaEVtJ+zKyXOzv1pktp01SSVNKKXBJWS7kVjqkjJ167Xs+jin2uW7yUi0CnrIKFziuRf0E3ZRGT5gAFMvAAAAAAArfWzlUm6WIgrqzoy6ndyj43kvAsg18fgaeZU5UsXFShNbLX9cHzv1E+nu7GxTK+qo7epwKa0HzqOR4uE67tCadKT6FK1n2KSj3XLsTvwKY0p0Ir6Otypp1aPKolviuiaXB9fB+Rt6Law6uSRVLHJ1qS3Lf68F0JvdJdT8TV1VC1KVtTz6/ZjaPUvSt03LHr9Fug4WX6bYDMUvR4iEG/qz9R/vbn3M6LznDJXeIo26duH8zHlXOLw0zdjbCSypI3DFicRHCQlPESUYxTk5PgkuJwcy0/wGXJ/llVl7tP1r/teyvErnSnTetpJ6iXoqSd/Rp32nycpc+zh8yzRorLXxWEVNRr6qVweX3HKz3M/wC+MRVrcPSSbS6IrdH91IsrVdlUsFhpVaqs68k18Edyfe3LyIzohq+qZrKNXNIunRVnsvdKp3cYx6/DpLYp01SSjTSSSSSW5JLckkW9dqIbnYw8fD6FHZ2mm5u+zw8fqfPFf2pdsvmXPq/+j8P2VP4kimK/tS7ZfMufV/8AR+H7Kn8SRPtL4S6+TK+yfjy6eaKZxPtz+KXzZcur36Pof6v8WZTWJ9ufxS+bLl1e/R9D/V/izG0vgrr5MbJ+PLo/2iRgAwD6UAAApDTr6QxHxR+5El+qqjHEYbERqq8ZTUWulOFmvAiGnX0hiPij9yJMtUn+RX/WR+4jf1Pyi6R8j5rS/PPrLzIbpXopU0aqtNOVKTexU6vdl0SXnx7OzoTp8smiqGaXdJezNb3C/JrnHs3rr5WjicNDFxcMTGM4y3OMldNdjIVm2qqhiW5ZZUlQfuv14d2/aXiyvHWV3Q7O/wDJZnobaLO00z8PLoS/A5rQzNbWCqwqL7LT8VxXebFSrGir1Wopc27LxZU1fVfjqD/IulPrUnF/vJHhat8xrv8AKqHbKpf5XIv4tD4q1Y9fcn/mahcHS8+vsS/SXWLh8si45bKNervStvhF9Lktz7F5FWwp1s6rWgpVatWTfS5Sbu3/AFuRt53oxisgf5/TtF7lNetB/tLg+p2Z29BdMKOQP0eNowip7nXivXXxdMezh0M0a640VOVK3n69YMq22eouUL3ur16yT7Q7RpaNUNidnUm9upJcNrkl1Jfi+Z3jzSqxrJSpNSUkmmt6ae9NM9Hz85ynJylzPp64Rriox5IAA4OwAAAAAAAAD8avxI3mur7A5o2/RujJ/WpvZ3/DZx8iSg7hZKDzF4I7KoWLE1krfE6on/4uKXZKH4qX4GotUmIvvr0bdk/5FpgtrX3r6/0U3s3Tv/n+2V1hdUaX6Zim+qELecm/kSjJ9CsFkrUsPSUpr68/Wl3X3LuSO6CKzVW2cJSJq9HRW8xiAAVi0QmeqjCTbbrV97b4w/8AglOTZTDJKMKOHcpRhezla++TlvskuZugmsvssWJPJBXp6qnvQjhkKnqpwlRtutX3tvjDnv8AcJPkuUwyOjChh3KUYbVnK198nLfZJcWzeAnfZYsSeUK9PVU96EcMAAhJwAACKZtq5w2cVp1q9WtGVRptRcLcEt14t8jp6N6M0tGYThhJzmpyUntW4pW3WSOweKtT0UXJpuybst7dt+5c2TO+yUdxvgQR09UJb6jx7z2CJ/4nYD3qn+xnfyjOKWeUlVwMtqLbXQ01xTXJ/wA0eTpsgsyi0ewvrseISTZugAiJjFicLDGwlDExU4yVnF700UbpRk39w4qpRi24pqUW+OxJXV+tcO4vdu3EpHTjNYZxjKk8O7wjs04vpUFZvsvtd1jV2Y5b7S5YMba6h2ab554Ev1U5zKvCphqzv6O1SHVGTtJdidn+0yflbapMvltV68laNo0l1u+1Lw9XxLJK2uUVfLdLWz3J6eO96QABTL4AAAAAAAAAAAAAAAAAAAAAAAAAAAAAAAAAAABXmmmryWJlKvkqTcrynS4XfNw63zj4dBDMozzFaKVX6C8HwnSmnZ296Ls0+vcy9jTzHJsPmytj6MKnxJNrsfFdxpU65qO5at5GVfs5Sn2lL3ZERwGtjD1Uv7fRqU39m04/NPyNmvrTwVNfklWm+hRS85NGXEassBWd4RqU+qM3/wArmOGqzAxe91pdTmvwihnRvjhjGvXDMepD9JNYlfO4unhl6Cm9zSd5SXQ5brLqXizW0a0GxGftSnF0aXF1JK119iL9rt4fIs/LtDsDlbTw2HhtL60rzfjK9u47R1LXRrju0RwcR2dOye/qJZ+xq5bl1PKaUaWDjsxgrJfNt823vubQBmNtvLNdJJYQAB4egAAAAAAAAAAAAAAAAAAAAAAAAAA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514600"/>
            <a:ext cx="5162550" cy="396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3836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3836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0" y="0"/>
            <a:ext cx="1447800" cy="914400"/>
          </a:xfrm>
          <a:prstGeom prst="wedgeRoundRectCallout">
            <a:avLst>
              <a:gd name="adj1" fmla="val 94809"/>
              <a:gd name="adj2" fmla="val -1320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Cum </a:t>
            </a:r>
            <a:r>
              <a:rPr lang="en-US" b="1" dirty="0" err="1" smtClean="0"/>
              <a:t>functioneaza</a:t>
            </a:r>
            <a:r>
              <a:rPr lang="en-US" b="1" dirty="0" smtClean="0"/>
              <a:t> SEO?</a:t>
            </a:r>
            <a:endParaRPr lang="en-US" b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0" y="990600"/>
            <a:ext cx="1447800" cy="1676400"/>
          </a:xfrm>
          <a:prstGeom prst="wedgeRoundRectCallout">
            <a:avLst>
              <a:gd name="adj1" fmla="val 105484"/>
              <a:gd name="adj2" fmla="val -2447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914400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Esential</a:t>
            </a:r>
            <a:r>
              <a:rPr lang="en-US" b="1" dirty="0" smtClean="0"/>
              <a:t> </a:t>
            </a:r>
            <a:r>
              <a:rPr lang="en-US" b="1" dirty="0" err="1" smtClean="0"/>
              <a:t>este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ai</a:t>
            </a:r>
            <a:r>
              <a:rPr lang="en-US" b="1" dirty="0" smtClean="0"/>
              <a:t> content </a:t>
            </a:r>
            <a:r>
              <a:rPr lang="en-US" b="1" dirty="0" err="1" smtClean="0"/>
              <a:t>valoros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obtii</a:t>
            </a:r>
            <a:r>
              <a:rPr lang="en-US" b="1" dirty="0" smtClean="0"/>
              <a:t> link-</a:t>
            </a:r>
            <a:r>
              <a:rPr lang="en-US" b="1" dirty="0" err="1" smtClean="0"/>
              <a:t>uri</a:t>
            </a:r>
            <a:r>
              <a:rPr lang="en-US" b="1" dirty="0" smtClean="0"/>
              <a:t> in mod </a:t>
            </a:r>
            <a:r>
              <a:rPr lang="en-US" b="1" dirty="0" err="1" smtClean="0"/>
              <a:t>responsabil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7467600" y="0"/>
            <a:ext cx="1676400" cy="2057400"/>
          </a:xfrm>
          <a:prstGeom prst="wedgeRoundRectCallout">
            <a:avLst>
              <a:gd name="adj1" fmla="val -71536"/>
              <a:gd name="adj2" fmla="val -2190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67600" y="0"/>
            <a:ext cx="167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Serios</a:t>
            </a:r>
            <a:r>
              <a:rPr lang="en-US" b="1" dirty="0" smtClean="0"/>
              <a:t>? </a:t>
            </a:r>
            <a:r>
              <a:rPr lang="en-US" b="1" dirty="0" err="1" smtClean="0"/>
              <a:t>Cealalta</a:t>
            </a:r>
            <a:r>
              <a:rPr lang="en-US" b="1" dirty="0" smtClean="0"/>
              <a:t> </a:t>
            </a:r>
            <a:r>
              <a:rPr lang="en-US" b="1" dirty="0" err="1" smtClean="0"/>
              <a:t>companie</a:t>
            </a:r>
            <a:r>
              <a:rPr lang="en-US" b="1" dirty="0" smtClean="0"/>
              <a:t> SEO </a:t>
            </a:r>
            <a:r>
              <a:rPr lang="en-US" b="1" dirty="0" err="1" smtClean="0"/>
              <a:t>sustinea</a:t>
            </a:r>
            <a:r>
              <a:rPr lang="en-US" b="1" dirty="0" smtClean="0"/>
              <a:t> ca </a:t>
            </a:r>
            <a:r>
              <a:rPr lang="en-US" b="1" dirty="0" err="1" smtClean="0"/>
              <a:t>este</a:t>
            </a:r>
            <a:r>
              <a:rPr lang="en-US" b="1" dirty="0" smtClean="0"/>
              <a:t> </a:t>
            </a:r>
            <a:r>
              <a:rPr lang="en-US" b="1" dirty="0" err="1" smtClean="0"/>
              <a:t>prea</a:t>
            </a:r>
            <a:r>
              <a:rPr lang="en-US" b="1" dirty="0" smtClean="0"/>
              <a:t> </a:t>
            </a:r>
            <a:r>
              <a:rPr lang="en-US" b="1" dirty="0" err="1" smtClean="0"/>
              <a:t>complicat</a:t>
            </a:r>
            <a:r>
              <a:rPr lang="en-US" b="1" dirty="0" smtClean="0"/>
              <a:t> </a:t>
            </a:r>
            <a:r>
              <a:rPr lang="en-US" b="1" dirty="0" err="1" smtClean="0"/>
              <a:t>pentru</a:t>
            </a:r>
            <a:r>
              <a:rPr lang="en-US" b="1" dirty="0" smtClean="0"/>
              <a:t> </a:t>
            </a:r>
            <a:r>
              <a:rPr lang="en-US" b="1" dirty="0" err="1" smtClean="0"/>
              <a:t>muritorii</a:t>
            </a:r>
            <a:r>
              <a:rPr lang="en-US" b="1" dirty="0" smtClean="0"/>
              <a:t> de rand.</a:t>
            </a:r>
            <a:endParaRPr lang="en-US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7620000" y="2133600"/>
            <a:ext cx="1447800" cy="381000"/>
          </a:xfrm>
          <a:prstGeom prst="wedgeRoundRectCallout">
            <a:avLst>
              <a:gd name="adj1" fmla="val -66199"/>
              <a:gd name="adj2" fmla="val -6211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0" y="2145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Of…</a:t>
            </a:r>
            <a:endParaRPr lang="en-US" b="1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0" y="2817674"/>
            <a:ext cx="1828800" cy="1676400"/>
          </a:xfrm>
          <a:prstGeom prst="wedgeRoundRectCallout">
            <a:avLst>
              <a:gd name="adj1" fmla="val 77685"/>
              <a:gd name="adj2" fmla="val -3144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2741474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Black Magic SEO</a:t>
            </a:r>
          </a:p>
          <a:p>
            <a:r>
              <a:rPr lang="en-US" b="1" i="1" dirty="0" smtClean="0"/>
              <a:t>Te </a:t>
            </a:r>
            <a:r>
              <a:rPr lang="en-US" b="1" i="1" dirty="0" err="1" smtClean="0"/>
              <a:t>aducem</a:t>
            </a:r>
            <a:r>
              <a:rPr lang="en-US" b="1" i="1" dirty="0" smtClean="0"/>
              <a:t> </a:t>
            </a:r>
            <a:r>
              <a:rPr lang="en-US" b="1" i="1" dirty="0" err="1" smtClean="0"/>
              <a:t>pe</a:t>
            </a:r>
            <a:r>
              <a:rPr lang="en-US" b="1" i="1" dirty="0" smtClean="0"/>
              <a:t> prima </a:t>
            </a:r>
            <a:r>
              <a:rPr lang="en-US" b="1" i="1" dirty="0" err="1" smtClean="0"/>
              <a:t>pozitie</a:t>
            </a:r>
            <a:r>
              <a:rPr lang="en-US" b="1" i="1" dirty="0" smtClean="0"/>
              <a:t>, </a:t>
            </a:r>
            <a:r>
              <a:rPr lang="en-US" b="1" i="1" dirty="0" err="1" smtClean="0"/>
              <a:t>dar</a:t>
            </a:r>
            <a:r>
              <a:rPr lang="en-US" b="1" i="1" dirty="0" smtClean="0"/>
              <a:t> nu ne </a:t>
            </a:r>
            <a:r>
              <a:rPr lang="en-US" b="1" i="1" dirty="0" err="1" smtClean="0"/>
              <a:t>intreba</a:t>
            </a:r>
            <a:r>
              <a:rPr lang="en-US" b="1" i="1" dirty="0" smtClean="0"/>
              <a:t> cum </a:t>
            </a:r>
            <a:r>
              <a:rPr lang="en-US" b="1" i="1" dirty="0" err="1" smtClean="0"/>
              <a:t>facem</a:t>
            </a:r>
            <a:r>
              <a:rPr lang="en-US" b="1" i="1" dirty="0" smtClean="0"/>
              <a:t>!</a:t>
            </a:r>
            <a:endParaRPr lang="en-US" b="1" i="1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7543800" y="2817674"/>
            <a:ext cx="1828800" cy="1676400"/>
          </a:xfrm>
          <a:prstGeom prst="wedgeRoundRectCallout">
            <a:avLst>
              <a:gd name="adj1" fmla="val -59639"/>
              <a:gd name="adj2" fmla="val -22997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543800" y="28956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Prima </a:t>
            </a:r>
            <a:r>
              <a:rPr lang="en-US" sz="1600" b="1" dirty="0" err="1" smtClean="0"/>
              <a:t>pozitie</a:t>
            </a:r>
            <a:r>
              <a:rPr lang="en-US" sz="1600" b="1" dirty="0" smtClean="0"/>
              <a:t>, prima </a:t>
            </a:r>
            <a:r>
              <a:rPr lang="en-US" sz="1600" b="1" dirty="0" err="1" smtClean="0"/>
              <a:t>pozitie</a:t>
            </a:r>
            <a:r>
              <a:rPr lang="en-US" sz="1600" b="1" dirty="0" smtClean="0"/>
              <a:t>…</a:t>
            </a:r>
          </a:p>
          <a:p>
            <a:r>
              <a:rPr lang="en-US" sz="1600" b="1" dirty="0" smtClean="0"/>
              <a:t>Keywords, keywords…</a:t>
            </a:r>
          </a:p>
          <a:p>
            <a:r>
              <a:rPr lang="en-US" sz="1600" b="1" dirty="0" smtClean="0"/>
              <a:t>Google, Google…</a:t>
            </a:r>
            <a:endParaRPr 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lker.com/cliparts/L/3/n/4/m/7/cowboy-rope-borde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81561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Winslett" pitchFamily="2" charset="0"/>
              </a:rPr>
              <a:t>METODELE NOASTRE SUNT SECRETE, NU LE PUTEM DIVULGA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29706" name="AutoShape 10" descr="data:image/jpeg;base64,/9j/4AAQSkZJRgABAQAAAQABAAD/2wCEAAkGBhAQDw8PDw0RDxIPEA8PEBIQERAQDxAOFRAVFBUQEhUYGyYeFxklGhISIDsgIycpLCwsFiAxNTAqNSYrLSkBCQoKDgwOGQ8PGjAfHB8qLCkuLykqKS0sKikpKSkpKSwpKSkpKSkpKSkpKSkpLCksLCwpLCwsKSwsLCwsKSkpKf/AABEIAMIBBAMBIgACEQEDEQH/xAAcAAEAAgIDAQAAAAAAAAAAAAAAAQcFBgIDBAj/xABGEAACAgEBBQUDBwgHCQEAAAAAAQIDEQQFBgcSIRMxQVFhInGRFCMyUoGhsRUkQlRyk7LRM2JzgpKzwTREU2R0g6LD0hb/xAAZAQEAAwEBAAAAAAAAAAAAAAAAAQIDBAX/xAAhEQEBAAICAgIDAQAAAAAAAAAAAQIRAxIhMRNBIlFhcf/aAAwDAQACEQMRAD8Au8AAAAAAAAAAAAAAAEAkZAgE5GQIBORkCATkZAAAAAAAAAAAAAAAAAAEASAAAAAAAAAAAAAAACMjJIwBGRknAwBGRknAwBGRknAwAAAAAAAAAAAAAAAAAAAAAAAAAAAAAAAAAAAAAAAAAAAAAAAAAAAAAAAAAAAAAAAAAAAAAAAAAAAAAAAAAAAAAAAAAAAAAAAAAAAAAAAAAAAAAAMg1Te/feWgnXFaKy9WQcuaDajFqWOV9H18TW3xuguj0E0/J2xT/hL48eV9LTG1Z4KufG+P6hL7bY//ACdtHGOdn0Nl2z/Zm5fhAt8Wf6T8eSzAaruxvldrLXXPZt+mioOXaWZ5Mp/R7l1NpyZ2a9q2aSCMkkIAQSmAAAAAAADjKeOraXv6AcgcFavrL4odovMDmCEyQAAAAAACMnGdqSy5JLzbSQHMGLv3n0UHiet08X5O2Cf4ijefRTeIa2iT8lbD+ZOqnVZQHCFiaTTTT7muq+JyIQZJyVVxP3q1uk10IafVSqhKiE+VKLjzc8031XojD7v8RtqXaiihXQs7W2EPaqj0Tl1eV5LJtOHK49mnx3W12g4pgxZjijG7Z3c02qqnVdTGSmsZUUpxfg4ySymjKBky2eky6fOO9e61uz73VP2ovLqsXdOH8/QzfDTfL5Hf2F0vze+Sy33VWvop+59z+JbW9G7dWu08qLVj9KuaS5q7EukkfPu2NkW6S+zT3R5Z1vHo4+E4+jR28eU5MetdGOXear6Zi89U/cY3eOOqemn8hcVf7PJzKLi+vVPm6d2TSOFm+/aRWh1E/nIL5iUn1nBL+jfqsfAsPV6uFUJWWTUIQTlKUniKS8WcmWNwy0wuNxulW7Q2xvJRGU7a0oQTlKUa6JxSXe3jwMFHirtR4Suree75mDz7uhk96t7tRta5aHZ9cnU31x0lak/pTf6Na7+puG5fDijRJW28t+ox1k1mFb8q0/t69/uOjeOOP5Ty13JPMa1s/b28l2HChYfjZTXXH4ywWNu/DVLTw+WzhK59Z8kVGEc90Vjvx5nftSu6VNi084wtcfm5TXNCM/ByXiiptqcQtr6a+3Tznp7JU9ZuurmiljOW0+neviZSfJ6kimu/pcmTr1FrjCUox5moycY93M0sqJWu6G8219ouThfpK4VTgrOap8+H19lJ+/qWajPLG43VVs63TQtRxF11abnsG+KSbbdnRJeLagYuvjZKTUY7NcnJpRSvzJt9yS7Pqyxdtx/NdR/YXf5bKA3Jx+UtE5NJK+Em20kkuucv3I348ccpbr00wks9LY2Xvvrrra4PYl1cJzjGVkpvEIvvk04dTY9vbEr1tDotlOMXKMs1y5ZZTyup3flSj9Yq/eQ/mQ9sadf7zT+9h/MwvvxNM7/IqXf3cWGz6I306u+XNbGvknJ+KbymseR6OH249eu0z1N+p1H9LOvkhbKKxHl6t9/iZPjDtOmzSUwrurm+3TahOMmlyPrhM9/BuednTXlqbfvjBnRbfi3Wlt6bbtpNPGquFcM8sIxhHLbeEsLLfVsxO2t9NFpHi/UxUvqQzZZ/hj1RqfFDfmenfyLTS5LJRUrrF9KEX3Qj5Sfn5GE3C4brWQWr1kpdnNtwgm1K3r9Ocu/Hu6szx4/x7Z1WYzW62K/jToovEaL5+uIR+5vIo406KTxOi+HriE/wZtmi3V0VK5atHTH/ALcW372+rOes3a0dsXGzSUzT864/c0iN8f6RvH9OvYm9Wk1izp74za6uL9myPvi+plslH797rvZWpp1GksnXCxydbUvaqsj1cE/GOGu/1Rumn31nfsPUazpG+qudUuXold0SmvJe0mTlx+JcfVTcPuPNvtxTWnlLTaNRstj0nZLrXXLxjFfpS+5epp2zNibU2xJ2Sum684dlspRqT8oQXf8AYjWdlaPt9TTS3/S3Qg34+1L2n7+/4n0rotHCmuFVcVGFcVGKXckuhrnrimp7Xy1hNRXGl4JVJfO62bfj2dcIr78nDW8EYYfY62Sfgra4tP7YtNFo4DRh82f7Z98lC3/lTYlyTslGMn7PV2ae1Lww+5/Bls7mb317Roc4rkshhW15zyt9zT8YvDOHEHZ0Ltm6pSSzXXK6Df6NkFlP8V9pV/CfXuvacIJvlvrshJeGUuaLf2o18cmFv3F/GeO3s40L8+pf/LR/zJHTwg2Z2mvla1laeqUv78nyx+7mPTxp/wBto/6f/wBkjYeDGzuTSXXtdbrsL9mEcfi2XuWuFbeuNYmAAcWnMnAAJSho1LiFubHX0c9cUtRSm6n9dd7qb9fxNuIJmXW7iZdXcfLtc51TTTdc65dPCUZxf4po22e1dobdvq03MoxjFOSj0rjjpK+fm+vd69DBb1Rxr9Yl+s3fxs3fgjWu11kvKupfY5Nnocl/Hv8AbqyvjssHdndajQVdnTHMnjtLJfTsl5t+Xp3GawBk86227rlt2xO9O3Y6LSW6iXfFYhH61r6Qj8fwZofDjd6Oo02t1WqalLXdpUnJ9eRt80175P8A8Tw8Qdpz2ltGnZumeY1z5G++Luf0pv0jHP3mzabhFooxSlbqZNJJtXOKb8Wkl06nRJMMfPi1pqYz/Wi8PtpS0G1OwteI2Slpbe7CmpezL4pfEvRFEcRN0Fs++qVDn2VscxlKTlKN0X1XN7sMtjdfeJanZ9eq73GuXapd6srT5l92ftHNJZMoZzfmMltp/m2o/sLf4GfOewdmfKdTRp+fk7ayMObGXHPjgsXavF3taraq9n2rtK5w5py7uaLWcKPqV3sfUz0+po1CqlJ02ws5cSXNyvOM46ZNeHG443a3HNSrLr4I1fpa+1+6qC/1PTDgrpP0tTe/8C/0O/YnFWOovqoehurds1BS5k4xb8X7KNr3h2z8k089R2U7uRx9iv6Ty8dDC5ckvlS5ZKq4gbgabZ+mrupnbKUrVW+dprlcW/BehsvBeX5jevLUy/gj/I1jfjfSzaNEKI7PvqUbFZzSTlnCaxhR9Sdwt73s6q2qzRaiztLO0zCL6ezjGGjXLteLV9r3dw8sDxDUvyprub/i9P2ezjgujcbVws2dpJQxhUxg8eE4+zJP7Ua5vxuD+UVDWaVqFzrjzQn7KsjjMc/Vks48jSti7a2jsWyULNNPs5PMq7E+Rv60JrKT9V3kXXJhJPcL+WOovYZK803GnRtfOUXVy8UuSa+OUdGu4004xp9JZZLw53GMc+qWWzH4s/0z6ZHGy9LT6SHTLunJLxxGvr+J5eGexHqNlbQpl0jqbJwg/DKqjHmX95fcYmrdvae2tQtRqYuiruUpRcYwh9WqD6t+vxLe2RsmvS0V6emPLCtcq835yfm2zXLLphMfta3rjp85ctuj1S54OFuntjJxfT2oyz8Hjv8AU+iNhbbq1lEL6ZpxklleMJY6wkvBox29W4+m2hH5yPJaliF0Mc69JfWXoyunuJtjZ1jnopuxedMkuZf1q5Pr95OWWPLJ9VNszn9XPkNlSw3y3gh7MtA5Puy9NNP7ng5S2rvJqlyQ07oT6NquFLS8+abyZfFfuxTp/We4qbz10aSeljJO7Ux5OVPrGp/SlLy8l7zWuD27c5XS184tQrjKFTfTnnLpKS9Esr3mR2JwilKzt9pah2ybzKuEpScn/XsfVr3Fk6fTQrhGFcFCMViMYrCSXgi1zmOPXFa5STUVHxk09ktZQ41zklp0uaMJOOeeXTKWMli7k7N+T7O0lTWGqlKXnzTbm8/4vuMHtrilp9LqbtNbp7m6mk5RcHGWYp9E36mzarbVdcK5yUvnIqSjjqk0u/y7yMrl1ksRd6kZIHTotXG2CnDLT8+jT8mDFm7wAB5toa+uiud1suSFcXKcurxHz6GsXcVNmRTa1EpekarMv4o2nV6SFsJV2wU4TWJRksxku/DX2GNW52gX+40fu4lsev2ma+3z7tvXRv1OovisRttssSeMqLk2smycNd7KNBde9RKShbXFLlTk+eMsrovRsuFbqaH9R0/7qJP/AOW0P6lp/wB1A6MueXHrrw2vJLNMFTxX2bOUYKyzM5Rivmpd8mkvvaOO9+6uv1tuaNoLT0KCj2adi5pZbcpcv2Iz63X0Saa0VCaaaaqjlNPKaMpgw7SXeLLcnpUun4OauuashtCuE08qUY2qWX39c5LG3f0F2n00K9RqHqbI83NY++XXKXXyXQyoGWdy9lyt9qg363x+XUz0q2beuWzMLZJ+zOLa5opR8Vn4mJ3J3q1Oze0g9HbdVa1JxUZxcZLpzR9ny/BF6YHKaTlkx668LTOa1ph929ux1tHbxpspXNKDjakpZjjL9V1MtyLyOWAY1Rx5ES0SSQhxwTgkAcUjjOtSWGk15NZXwZ2EYAx1m72kk8y0dDfrVD+R3afZGnrea9PVD9muEX9yPYCd1O6hIkAhAAAIBIAEEgDT9tcMdHq756iyV0Z2SUpcs1y5SSwk16GwbQ2PC5RUunKml0jJNeTTWH5mQIJuVTuunR6RVQUItvvbbeXJvvbfmDvBCAAAAAAAAAAAAAAAAAYAAYGAAGBgABgYAAAAAAAAAAAAAAAAAAAAAAAAAAAAAAAAAAAAAAAAAAAAAAAAAAAAAAAAAAAAAAAAAAAAAAAAAAAAAAAAAAAAAAAAAAAAAAAAAAAAAAAAAAAAAAAAAAAAAAAAAAAAAAAAAAAAAAAAAAAAAAAAAAAAAAAAAAAAAAABIAAg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AutoShape 16" descr="data:image/jpeg;base64,/9j/4AAQSkZJRgABAQAAAQABAAD/2wCEAAkGBhAGERMSBxASEBUSFxEQGBQYGRcXGBcSFhYYFBkdGhUYGyYeGBokGRQSIC8hJicpLCwtFR8xNTAqNSYrLCkBCQoKDgwOGg8PGjIkHiQsKS8sMDQ1NTIwLSwpLSwwLCopLzApLiwzKSwuLS8sNCwsLi0tLC8sLSwsLCwsNCosLP/AABEIAMABBgMBIgACEQEDEQH/xAAcAAEAAgMBAQEAAAAAAAAAAAAABgcDBAUCCAH/xABGEAACAQICBgYGBQkHBQAAAAAAAQIDEQQFBgcSITFBUWFxgZGhEyIyUnKxNUJissEjJDRzgqKz0fAUFRczg5LCFkNEk9L/xAAaAQEAAwEBAQAAAAAAAAAAAAAAAwQFAgEG/8QALxEAAgIBAQUFCAMBAAAAAAAAAAECAxEEBRIhMXETUYHB8BUyMzRBYZGxFKHhQv/aAAwDAQACEQMRAD8AvEAAAAAAAAAAAAAAAAAAAAAAAAAAAAAAAAAAAAAAAAAAAAAAAAAAAAAAAAAAAAAAAAAAAAAAAAAAAAAAAAAAAAAAAAAAAAAAAAAAAAAAAAAAAAAAAAAAAAAAAAAAAAAAAAAAAAAAAAAAAAAAAAAAAAAAAAAAAAA16+PpYV2xFWEHxtKUU7djZ6k3yPG0uZsAwYfG0sVdYepCdt72ZKVvBmcNY5hNPkAAeHoAAAAAABpTzmhTdpVF3XfmlY2qVWNZXpNST5reRxthN4jJN9TtwlFZaPYAJDgAAAAAAAAAAAAAAAAAAAAAAAAAAAAAAFTa1v0yH6mH35lslTa1v0yH6mH35mhs743gzM2r8v4o2tUf+biPgp/eZZ5U+rTM6OUyxFTH1I04qFPe+b2nuS4t9SOpmutlRbWU0dr7dTcu6Ed/i0S6rT2W3vcXd+iHR6qqnTR333/ssQFPf9cZrmrtg5S7KVNP/i2e3js9jvaxn/rfy2SP2fNe9JIl9pwfuxk/At4FP09YOZ5bK2LkpP3alNRfkoskmT61qWIajmtJ0X78fWj3r2l5nE9BdFZSz0O69pUTeG8dSeGtmVCWJpTjRdm1/S7+HeZMLioY2KnhZxnGW9Si7p96Mpn2Q3ouD+vA0oSw1JEGnhKlN2nCSfRZkh0dwdTCxk66cVK1ovju525cvAjv+LGHjdVMPWTV1ucGt3XdfIleRZss8oQr04uCntWi3dq0nHiuwpU7Elo59rJv7eJK9qw1S7OGDfB+SkoK8nZLffqIhneszC5a3HBJ4mS3eq7QT+Pn3J9pp11TseILJUtuhUszeCYAqDGazMfjHbDOFK/BRjtPxle/geI5lneJ9aH9safNU5JeUS77OsXvNIz3tStvEYt+BcQKcemObZS/zqdSPVVppfOKfmdnK9bMotLNaCa9+nuf+yT3+KPJbPtSzHD6HUNp0t4lldSygaGUZ7h88jt5fUU0uK4Sj2xe9G+UJRcXhmjGSksp5QBqZlmlHKIOpj6ipxXN830JcW+pEBzfWxJtxyiikvfqb2+yCe7vZNTp7LvcRBfqqqPfZZIKbhpbm2bv80nVl1Uqa+cYt+Z6nm+d4D1qrxcV0yptrzjYt+zp8nJZKftSD4qEsdC4gVLl+tLGYZ/nkadZc92xLxju8jQzbWBjs0b2avoY+7T9Xxl7T8TxbNubw8CW1aFHKznuLolJR9p2Cd+B871cRKu71puT6W2/mXDo7lscxwGD2lH1IqW9X5SXzcX3Hmo0XYRTcuf2/wBOtLr3qJOKjy+/+EoBzcnymWWbXpKnpLqnBcd0YJxjxfuuO/m02dIoySTwnk0YttZawAAcnQAAAKm1rfpkP1MPvzLZKm1rfpkP1MPvzNDZ3xvBmZtX5fxRDIxc2lFXb3Jc7ss7RTVrToxVXPFtze9Uvqx+K3tPq4dpG9WuXxx2NTqq6pRlVS+0mox8HK/ci4i3tDVSg+zhw7ylszRwnHtZrPcY6NCOHSjQjGCXBJJJdyMgBiH0BgxeBpY+LhjKcakXykk15lcaY6ulgYyr5LdxjeUqXFxXNxfFpdD3/Is4PeWKdROl5i/ArajTV3xxJce8ovRrSito1U2qD2oN+vTb3SX4S6H+BdeX4+GaUoVcK9qM0pJ/g+hp3T7CktLMvjlWMr06O6KndLojJKaXdtW7ic6psbKrRrUpO6pzjJdW2ndeMb95p66qM61dH7fhmPs66ddr08uXH8orOv7Uu2XzLn1f/R9DsqfxJlMV/al2y+Zc+r/6Pw/ZU/iSJNpfCXXyZHsn48unmiHayNKp4qrLC4WTjTp7p2+vPi0/srhbpv0I5mhuhctJm51pOnRg9lyXtSlxtG+5bmrvrRwcyrPEVqspb3KdSXjJst/V1TVPL6Oz9Z1ZPt9JJfgj29/xdOlDn64nmnj/ADNU3ZyWX/h1Mp0ew2SK2ApRi+cuMn2ye86IBgyk5PLZ9JGKisRWEeKtKNZONWKknuaaun3MhmkurWjjk55QlRqb3sf9uT6LfUfZu6ibA7qunU8wZHdRXcsTWT5+wWOrZHWU8NJ06lNtPudnGS5rdZouvK9IqeYYRYqfqxUJTmvdcL7S696du4qTTamqWPxKh79+9xjJ+bZ28hqSq5NjYw+rNP8AZfo3LyUja1dUboQn9Xj8M+f0VsqLJ1rikpflEd0i0gq6R1nUxLaW9QhyhHoXX0vmS/QTQKGKhHE5vHaUt8KT4bPKUum/JcLceJXh9BZXONSjSeH9lwpuPw7Kt5DXWOmtQr4ZPdnVrUWynZxaM9KlGilGlFRS3JJWSXYj2AYB9KR7STQvD6QRbcVTq8qsVZ3+0l7S8+gpvHYKeWVZ0sStmdOTi11ro6Vz7z6FKb1kzjPH1PR2uo0lL4tn+WybGzbpuTrfLBhbVogoq1cHn8k10BzOln2HarUqSqUrRnaEVtJ+zKyXOzv1pktp01SSVNKKXBJWS7kVjqkjJ167Xs+jin2uW7yUi0CnrIKFziuRf0E3ZRGT5gAFMvAAAAAAArfWzlUm6WIgrqzoy6ndyj43kvAsg18fgaeZU5UsXFShNbLX9cHzv1E+nu7GxTK+qo7epwKa0HzqOR4uE67tCadKT6FK1n2KSj3XLsTvwKY0p0Ir6Otypp1aPKolviuiaXB9fB+Rt6Law6uSRVLHJ1qS3Lf68F0JvdJdT8TV1VC1KVtTz6/ZjaPUvSt03LHr9Fug4WX6bYDMUvR4iEG/qz9R/vbn3M6LznDJXeIo26duH8zHlXOLw0zdjbCSypI3DFicRHCQlPESUYxTk5PgkuJwcy0/wGXJ/llVl7tP1r/teyvErnSnTetpJ6iXoqSd/Rp32nycpc+zh8yzRorLXxWEVNRr6qVweX3HKz3M/wC+MRVrcPSSbS6IrdH91IsrVdlUsFhpVaqs68k18Edyfe3LyIzohq+qZrKNXNIunRVnsvdKp3cYx6/DpLYp01SSjTSSSSSW5JLckkW9dqIbnYw8fD6FHZ2mm5u+zw8fqfPFf2pdsvmXPq/+j8P2VP4kimK/tS7ZfMufV/8AR+H7Kn8SRPtL4S6+TK+yfjy6eaKZxPtz+KXzZcur36Pof6v8WZTWJ9ufxS+bLl1e/R9D/V/izG0vgrr5MbJ+PLo/2iRgAwD6UAAApDTr6QxHxR+5El+qqjHEYbERqq8ZTUWulOFmvAiGnX0hiPij9yJMtUn+RX/WR+4jf1Pyi6R8j5rS/PPrLzIbpXopU0aqtNOVKTexU6vdl0SXnx7OzoTp8smiqGaXdJezNb3C/JrnHs3rr5WjicNDFxcMTGM4y3OMldNdjIVm2qqhiW5ZZUlQfuv14d2/aXiyvHWV3Q7O/wDJZnobaLO00z8PLoS/A5rQzNbWCqwqL7LT8VxXebFSrGir1Wopc27LxZU1fVfjqD/IulPrUnF/vJHhat8xrv8AKqHbKpf5XIv4tD4q1Y9fcn/mahcHS8+vsS/SXWLh8si45bKNervStvhF9Lktz7F5FWwp1s6rWgpVatWTfS5Sbu3/AFuRt53oxisgf5/TtF7lNetB/tLg+p2Z29BdMKOQP0eNowip7nXivXXxdMezh0M0a640VOVK3n69YMq22eouUL3ur16yT7Q7RpaNUNidnUm9upJcNrkl1Jfi+Z3jzSqxrJSpNSUkmmt6ae9NM9Hz85ynJylzPp64Rriox5IAA4OwAAAAAAAAD8avxI3mur7A5o2/RujJ/WpvZ3/DZx8iSg7hZKDzF4I7KoWLE1krfE6on/4uKXZKH4qX4GotUmIvvr0bdk/5FpgtrX3r6/0U3s3Tv/n+2V1hdUaX6Zim+qELecm/kSjJ9CsFkrUsPSUpr68/Wl3X3LuSO6CKzVW2cJSJq9HRW8xiAAVi0QmeqjCTbbrV97b4w/8AglOTZTDJKMKOHcpRhezla++TlvskuZugmsvssWJPJBXp6qnvQjhkKnqpwlRtutX3tvjDnv8AcJPkuUwyOjChh3KUYbVnK198nLfZJcWzeAnfZYsSeUK9PVU96EcMAAhJwAACKZtq5w2cVp1q9WtGVRptRcLcEt14t8jp6N6M0tGYThhJzmpyUntW4pW3WSOweKtT0UXJpuybst7dt+5c2TO+yUdxvgQR09UJb6jx7z2CJ/4nYD3qn+xnfyjOKWeUlVwMtqLbXQ01xTXJ/wA0eTpsgsyi0ewvrseISTZugAiJjFicLDGwlDExU4yVnF700UbpRk39w4qpRi24pqUW+OxJXV+tcO4vdu3EpHTjNYZxjKk8O7wjs04vpUFZvsvtd1jV2Y5b7S5YMba6h2ab554Ev1U5zKvCphqzv6O1SHVGTtJdidn+0yflbapMvltV68laNo0l1u+1Lw9XxLJK2uUVfLdLWz3J6eO96QABTL4AAAAAAAAAAAAAAAAAAAAAAAAAAAAAAAAAAABXmmmryWJlKvkqTcrynS4XfNw63zj4dBDMozzFaKVX6C8HwnSmnZ296Ls0+vcy9jTzHJsPmytj6MKnxJNrsfFdxpU65qO5at5GVfs5Sn2lL3ZERwGtjD1Uv7fRqU39m04/NPyNmvrTwVNfklWm+hRS85NGXEassBWd4RqU+qM3/wArmOGqzAxe91pdTmvwihnRvjhjGvXDMepD9JNYlfO4unhl6Cm9zSd5SXQ5brLqXizW0a0GxGftSnF0aXF1JK119iL9rt4fIs/LtDsDlbTw2HhtL60rzfjK9u47R1LXRrju0RwcR2dOye/qJZ+xq5bl1PKaUaWDjsxgrJfNt823vubQBmNtvLNdJJYQAB4egAAAAAAAAAAAAAAAAAAAAAAAAAA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 descr="http://dailysocial.net/en/wp-content/uploads/2012/01/sp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3190875" cy="3190876"/>
          </a:xfrm>
          <a:prstGeom prst="rect">
            <a:avLst/>
          </a:prstGeom>
          <a:noFill/>
        </p:spPr>
      </p:pic>
      <p:pic>
        <p:nvPicPr>
          <p:cNvPr id="31748" name="Picture 4" descr="http://files.sharenator.com/noob_small_Freaking_Noob-s354x354-48269-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762250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lker.com/cliparts/L/3/n/4/m/7/cowboy-rope-borde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81561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Winslett" pitchFamily="2" charset="0"/>
              </a:rPr>
              <a:t>STIM PE CINEVA DE LA GOOGLE </a:t>
            </a:r>
            <a:r>
              <a:rPr lang="en-US" sz="4000" dirty="0" smtClean="0">
                <a:latin typeface="Arial Black" pitchFamily="34" charset="0"/>
              </a:rPr>
              <a:t>/ </a:t>
            </a:r>
            <a:r>
              <a:rPr lang="en-US" sz="4000" dirty="0" smtClean="0">
                <a:latin typeface="Winslett" pitchFamily="2" charset="0"/>
              </a:rPr>
              <a:t>SUNTM PARTENERI GOOGLE </a:t>
            </a:r>
            <a:r>
              <a:rPr lang="en-US" sz="4000" dirty="0" smtClean="0">
                <a:latin typeface="Arial Black" pitchFamily="34" charset="0"/>
              </a:rPr>
              <a:t>/ </a:t>
            </a:r>
            <a:r>
              <a:rPr lang="en-US" sz="4000" dirty="0" smtClean="0">
                <a:latin typeface="Winslett" pitchFamily="2" charset="0"/>
              </a:rPr>
              <a:t>CUNOASTEM ALGORITMUL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29706" name="AutoShape 10" descr="data:image/jpeg;base64,/9j/4AAQSkZJRgABAQAAAQABAAD/2wCEAAkGBhAQDw8PDw0RDxIPEA8PEBIQERAQDxAOFRAVFBUQEhUYGyYeFxklGhISIDsgIycpLCwsFiAxNTAqNSYrLSkBCQoKDgwOGQ8PGjAfHB8qLCkuLykqKS0sKikpKSkpKSwpKSkpKSkpKSkpKSkpLCksLCwpLCwsKSwsLCwsKSkpKf/AABEIAMIBBAMBIgACEQEDEQH/xAAcAAEAAgIDAQAAAAAAAAAAAAAAAQcFBgIDBAj/xABGEAACAgEBBQUDBwgHCQEAAAAAAQIDEQQFBgcSIRMxQVFhInGRFCMyUoGhsRUkQlRyk7LRM2JzgpKzwTREU2R0g6LD0hb/xAAZAQEAAwEBAAAAAAAAAAAAAAAAAQIDBAX/xAAhEQEBAAICAgIDAQAAAAAAAAAAAQIRAxIhMRNBIlFhcf/aAAwDAQACEQMRAD8Au8AAAAAAAAAAAAAAAEAkZAgE5GQIBORkCATkZAAAAAAAAAAAAAAAAAAEASAAAAAAAAAAAAAAACMjJIwBGRknAwBGRknAwBGRknAwAAAAAAAAAAAAAAAAAAAAAAAAAAAAAAAAAAAAAAAAAAAAAAAAAAAAAAAAAAAAAAAAAAAAAAAAAAAAAAAAAAAAAAAAAAAAAAAAAAAAAAAAAAAAAAMg1Te/feWgnXFaKy9WQcuaDajFqWOV9H18TW3xuguj0E0/J2xT/hL48eV9LTG1Z4KufG+P6hL7bY//ACdtHGOdn0Nl2z/Zm5fhAt8Wf6T8eSzAaruxvldrLXXPZt+mioOXaWZ5Mp/R7l1NpyZ2a9q2aSCMkkIAQSmAAAAAAADjKeOraXv6AcgcFavrL4odovMDmCEyQAAAAAACMnGdqSy5JLzbSQHMGLv3n0UHiet08X5O2Cf4ijefRTeIa2iT8lbD+ZOqnVZQHCFiaTTTT7muq+JyIQZJyVVxP3q1uk10IafVSqhKiE+VKLjzc8031XojD7v8RtqXaiihXQs7W2EPaqj0Tl1eV5LJtOHK49mnx3W12g4pgxZjijG7Z3c02qqnVdTGSmsZUUpxfg4ySymjKBky2eky6fOO9e61uz73VP2ovLqsXdOH8/QzfDTfL5Hf2F0vze+Sy33VWvop+59z+JbW9G7dWu08qLVj9KuaS5q7EukkfPu2NkW6S+zT3R5Z1vHo4+E4+jR28eU5MetdGOXear6Zi89U/cY3eOOqemn8hcVf7PJzKLi+vVPm6d2TSOFm+/aRWh1E/nIL5iUn1nBL+jfqsfAsPV6uFUJWWTUIQTlKUniKS8WcmWNwy0wuNxulW7Q2xvJRGU7a0oQTlKUa6JxSXe3jwMFHirtR4Suree75mDz7uhk96t7tRta5aHZ9cnU31x0lak/pTf6Na7+puG5fDijRJW28t+ox1k1mFb8q0/t69/uOjeOOP5Ty13JPMa1s/b28l2HChYfjZTXXH4ywWNu/DVLTw+WzhK59Z8kVGEc90Vjvx5nftSu6VNi084wtcfm5TXNCM/ByXiiptqcQtr6a+3Tznp7JU9ZuurmiljOW0+neviZSfJ6kimu/pcmTr1FrjCUox5moycY93M0sqJWu6G8219ouThfpK4VTgrOap8+H19lJ+/qWajPLG43VVs63TQtRxF11abnsG+KSbbdnRJeLagYuvjZKTUY7NcnJpRSvzJt9yS7Pqyxdtx/NdR/YXf5bKA3Jx+UtE5NJK+Em20kkuucv3I348ccpbr00wks9LY2Xvvrrra4PYl1cJzjGVkpvEIvvk04dTY9vbEr1tDotlOMXKMs1y5ZZTyup3flSj9Yq/eQ/mQ9sadf7zT+9h/MwvvxNM7/IqXf3cWGz6I306u+XNbGvknJ+KbymseR6OH249eu0z1N+p1H9LOvkhbKKxHl6t9/iZPjDtOmzSUwrurm+3TahOMmlyPrhM9/BuednTXlqbfvjBnRbfi3Wlt6bbtpNPGquFcM8sIxhHLbeEsLLfVsxO2t9NFpHi/UxUvqQzZZ/hj1RqfFDfmenfyLTS5LJRUrrF9KEX3Qj5Sfn5GE3C4brWQWr1kpdnNtwgm1K3r9Ocu/Hu6szx4/x7Z1WYzW62K/jToovEaL5+uIR+5vIo406KTxOi+HriE/wZtmi3V0VK5atHTH/ALcW372+rOes3a0dsXGzSUzT864/c0iN8f6RvH9OvYm9Wk1izp74za6uL9myPvi+plslH797rvZWpp1GksnXCxydbUvaqsj1cE/GOGu/1Rumn31nfsPUazpG+qudUuXold0SmvJe0mTlx+JcfVTcPuPNvtxTWnlLTaNRstj0nZLrXXLxjFfpS+5epp2zNibU2xJ2Sum684dlspRqT8oQXf8AYjWdlaPt9TTS3/S3Qg34+1L2n7+/4n0rotHCmuFVcVGFcVGKXckuhrnrimp7Xy1hNRXGl4JVJfO62bfj2dcIr78nDW8EYYfY62Sfgra4tP7YtNFo4DRh82f7Z98lC3/lTYlyTslGMn7PV2ae1Lww+5/Bls7mb317Roc4rkshhW15zyt9zT8YvDOHEHZ0Ltm6pSSzXXK6Df6NkFlP8V9pV/CfXuvacIJvlvrshJeGUuaLf2o18cmFv3F/GeO3s40L8+pf/LR/zJHTwg2Z2mvla1laeqUv78nyx+7mPTxp/wBto/6f/wBkjYeDGzuTSXXtdbrsL9mEcfi2XuWuFbeuNYmAAcWnMnAAJSho1LiFubHX0c9cUtRSm6n9dd7qb9fxNuIJmXW7iZdXcfLtc51TTTdc65dPCUZxf4po22e1dobdvq03MoxjFOSj0rjjpK+fm+vd69DBb1Rxr9Yl+s3fxs3fgjWu11kvKupfY5Nnocl/Hv8AbqyvjssHdndajQVdnTHMnjtLJfTsl5t+Xp3GawBk86227rlt2xO9O3Y6LSW6iXfFYhH61r6Qj8fwZofDjd6Oo02t1WqalLXdpUnJ9eRt80175P8A8Tw8Qdpz2ltGnZumeY1z5G++Luf0pv0jHP3mzabhFooxSlbqZNJJtXOKb8Wkl06nRJMMfPi1pqYz/Wi8PtpS0G1OwteI2Slpbe7CmpezL4pfEvRFEcRN0Fs++qVDn2VscxlKTlKN0X1XN7sMtjdfeJanZ9eq73GuXapd6srT5l92ftHNJZMoZzfmMltp/m2o/sLf4GfOewdmfKdTRp+fk7ayMObGXHPjgsXavF3taraq9n2rtK5w5py7uaLWcKPqV3sfUz0+po1CqlJ02ws5cSXNyvOM46ZNeHG443a3HNSrLr4I1fpa+1+6qC/1PTDgrpP0tTe/8C/0O/YnFWOovqoehurds1BS5k4xb8X7KNr3h2z8k089R2U7uRx9iv6Ty8dDC5ckvlS5ZKq4gbgabZ+mrupnbKUrVW+dprlcW/BehsvBeX5jevLUy/gj/I1jfjfSzaNEKI7PvqUbFZzSTlnCaxhR9Sdwt73s6q2qzRaiztLO0zCL6ezjGGjXLteLV9r3dw8sDxDUvyprub/i9P2ezjgujcbVws2dpJQxhUxg8eE4+zJP7Ua5vxuD+UVDWaVqFzrjzQn7KsjjMc/Vks48jSti7a2jsWyULNNPs5PMq7E+Rv60JrKT9V3kXXJhJPcL+WOovYZK803GnRtfOUXVy8UuSa+OUdGu4004xp9JZZLw53GMc+qWWzH4s/0z6ZHGy9LT6SHTLunJLxxGvr+J5eGexHqNlbQpl0jqbJwg/DKqjHmX95fcYmrdvae2tQtRqYuiruUpRcYwh9WqD6t+vxLe2RsmvS0V6emPLCtcq835yfm2zXLLphMfta3rjp85ctuj1S54OFuntjJxfT2oyz8Hjv8AU+iNhbbq1lEL6ZpxklleMJY6wkvBox29W4+m2hH5yPJaliF0Mc69JfWXoyunuJtjZ1jnopuxedMkuZf1q5Pr95OWWPLJ9VNszn9XPkNlSw3y3gh7MtA5Puy9NNP7ng5S2rvJqlyQ07oT6NquFLS8+abyZfFfuxTp/We4qbz10aSeljJO7Ux5OVPrGp/SlLy8l7zWuD27c5XS184tQrjKFTfTnnLpKS9Esr3mR2JwilKzt9pah2ybzKuEpScn/XsfVr3Fk6fTQrhGFcFCMViMYrCSXgi1zmOPXFa5STUVHxk09ktZQ41zklp0uaMJOOeeXTKWMli7k7N+T7O0lTWGqlKXnzTbm8/4vuMHtrilp9LqbtNbp7m6mk5RcHGWYp9E36mzarbVdcK5yUvnIqSjjqk0u/y7yMrl1ksRd6kZIHTotXG2CnDLT8+jT8mDFm7wAB5toa+uiud1suSFcXKcurxHz6GsXcVNmRTa1EpekarMv4o2nV6SFsJV2wU4TWJRksxku/DX2GNW52gX+40fu4lsev2ma+3z7tvXRv1OovisRttssSeMqLk2smycNd7KNBde9RKShbXFLlTk+eMsrovRsuFbqaH9R0/7qJP/AOW0P6lp/wB1A6MueXHrrw2vJLNMFTxX2bOUYKyzM5Rivmpd8mkvvaOO9+6uv1tuaNoLT0KCj2adi5pZbcpcv2Iz63X0Saa0VCaaaaqjlNPKaMpgw7SXeLLcnpUun4OauuashtCuE08qUY2qWX39c5LG3f0F2n00K9RqHqbI83NY++XXKXXyXQyoGWdy9lyt9qg363x+XUz0q2beuWzMLZJ+zOLa5opR8Vn4mJ3J3q1Oze0g9HbdVa1JxUZxcZLpzR9ny/BF6YHKaTlkx668LTOa1ph929ux1tHbxpspXNKDjakpZjjL9V1MtyLyOWAY1Rx5ES0SSQhxwTgkAcUjjOtSWGk15NZXwZ2EYAx1m72kk8y0dDfrVD+R3afZGnrea9PVD9muEX9yPYCd1O6hIkAhAAAIBIAEEgDT9tcMdHq756iyV0Z2SUpcs1y5SSwk16GwbQ2PC5RUunKml0jJNeTTWH5mQIJuVTuunR6RVQUItvvbbeXJvvbfmDvBCAAAAAAAAAAAAAAAAAYAAYGAAGBgABgYAAAAAAAAAAAAAAAAAAAAAAAAAAAAAAAAAAAAAAAAAAAAAAAAAAAAAAAAAAAAAAAAAAAAAAAAAAAAAAAAAAAAAAAAAAAAAAAAAAAAAAAAAAAAAAAAAAAAAAAAAAAAAAAAAAAAAAAAAAAAAAAAAAAAAAAAAAAAAAABIAAg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AutoShape 16" descr="data:image/jpeg;base64,/9j/4AAQSkZJRgABAQAAAQABAAD/2wCEAAkGBhAGERMSBxASEBUSFxEQGBQYGRcXGBcSFhYYFBkdGhUYGyYeGBokGRQSIC8hJicpLCwtFR8xNTAqNSYrLCkBCQoKDgwOGg8PGjIkHiQsKS8sMDQ1NTIwLSwpLSwwLCopLzApLiwzKSwuLS8sNCwsLi0tLC8sLSwsLCwsNCosLP/AABEIAMABBgMBIgACEQEDEQH/xAAcAAEAAgMBAQEAAAAAAAAAAAAABgcDBAUCCAH/xABGEAACAQICBgYGBQkHBQAAAAAAAQIDEQQFBgcSITFBUWFxgZGhEyIyUnKxNUJissEjJDRzgqKz0fAUFRczg5LCFkNEk9L/xAAaAQEAAwEBAQAAAAAAAAAAAAAAAwQFAgEG/8QALxEAAgIBAQUFCAMBAAAAAAAAAAECAxEEBRIhMXETUYHB8BUyMzRBYZGxFKHhQv/aAAwDAQACEQMRAD8AvEAAAAAAAAAAAAAAAAAAAAAAAAAAAAAAAAAAAAAAAAAAAAAAAAAAAAAAAAAAAAAAAAAAAAAAAAAAAAAAAAAAAAAAAAAAAAAAAAAAAAAAAAAAAAAAAAAAAAAAAAAAAAAAAAAAAAAAAAAAAAAAAAAAAAAAAAAAAAA16+PpYV2xFWEHxtKUU7djZ6k3yPG0uZsAwYfG0sVdYepCdt72ZKVvBmcNY5hNPkAAeHoAAAAAABpTzmhTdpVF3XfmlY2qVWNZXpNST5reRxthN4jJN9TtwlFZaPYAJDgAAAAAAAAAAAAAAAAAAAAAAAAAAAAAAFTa1v0yH6mH35lslTa1v0yH6mH35mhs743gzM2r8v4o2tUf+biPgp/eZZ5U+rTM6OUyxFTH1I04qFPe+b2nuS4t9SOpmutlRbWU0dr7dTcu6Ed/i0S6rT2W3vcXd+iHR6qqnTR333/ssQFPf9cZrmrtg5S7KVNP/i2e3js9jvaxn/rfy2SP2fNe9JIl9pwfuxk/At4FP09YOZ5bK2LkpP3alNRfkoskmT61qWIajmtJ0X78fWj3r2l5nE9BdFZSz0O69pUTeG8dSeGtmVCWJpTjRdm1/S7+HeZMLioY2KnhZxnGW9Si7p96Mpn2Q3ouD+vA0oSw1JEGnhKlN2nCSfRZkh0dwdTCxk66cVK1ovju525cvAjv+LGHjdVMPWTV1ucGt3XdfIleRZss8oQr04uCntWi3dq0nHiuwpU7Elo59rJv7eJK9qw1S7OGDfB+SkoK8nZLffqIhneszC5a3HBJ4mS3eq7QT+Pn3J9pp11TseILJUtuhUszeCYAqDGazMfjHbDOFK/BRjtPxle/geI5lneJ9aH9safNU5JeUS77OsXvNIz3tStvEYt+BcQKcemObZS/zqdSPVVppfOKfmdnK9bMotLNaCa9+nuf+yT3+KPJbPtSzHD6HUNp0t4lldSygaGUZ7h88jt5fUU0uK4Sj2xe9G+UJRcXhmjGSksp5QBqZlmlHKIOpj6ipxXN830JcW+pEBzfWxJtxyiikvfqb2+yCe7vZNTp7LvcRBfqqqPfZZIKbhpbm2bv80nVl1Uqa+cYt+Z6nm+d4D1qrxcV0yptrzjYt+zp8nJZKftSD4qEsdC4gVLl+tLGYZ/nkadZc92xLxju8jQzbWBjs0b2avoY+7T9Xxl7T8TxbNubw8CW1aFHKznuLolJR9p2Cd+B871cRKu71puT6W2/mXDo7lscxwGD2lH1IqW9X5SXzcX3Hmo0XYRTcuf2/wBOtLr3qJOKjy+/+EoBzcnymWWbXpKnpLqnBcd0YJxjxfuuO/m02dIoySTwnk0YttZawAAcnQAAAKm1rfpkP1MPvzLZKm1rfpkP1MPvzNDZ3xvBmZtX5fxRDIxc2lFXb3Jc7ss7RTVrToxVXPFtze9Uvqx+K3tPq4dpG9WuXxx2NTqq6pRlVS+0mox8HK/ci4i3tDVSg+zhw7ylszRwnHtZrPcY6NCOHSjQjGCXBJJJdyMgBiH0BgxeBpY+LhjKcakXykk15lcaY6ulgYyr5LdxjeUqXFxXNxfFpdD3/Is4PeWKdROl5i/ArajTV3xxJce8ovRrSito1U2qD2oN+vTb3SX4S6H+BdeX4+GaUoVcK9qM0pJ/g+hp3T7CktLMvjlWMr06O6KndLojJKaXdtW7ic6psbKrRrUpO6pzjJdW2ndeMb95p66qM61dH7fhmPs66ddr08uXH8orOv7Uu2XzLn1f/R9DsqfxJlMV/al2y+Zc+r/6Pw/ZU/iSJNpfCXXyZHsn48unmiHayNKp4qrLC4WTjTp7p2+vPi0/srhbpv0I5mhuhctJm51pOnRg9lyXtSlxtG+5bmrvrRwcyrPEVqspb3KdSXjJst/V1TVPL6Oz9Z1ZPt9JJfgj29/xdOlDn64nmnj/ADNU3ZyWX/h1Mp0ew2SK2ApRi+cuMn2ye86IBgyk5PLZ9JGKisRWEeKtKNZONWKknuaaun3MhmkurWjjk55QlRqb3sf9uT6LfUfZu6ibA7qunU8wZHdRXcsTWT5+wWOrZHWU8NJ06lNtPudnGS5rdZouvK9IqeYYRYqfqxUJTmvdcL7S696du4qTTamqWPxKh79+9xjJ+bZ28hqSq5NjYw+rNP8AZfo3LyUja1dUboQn9Xj8M+f0VsqLJ1rikpflEd0i0gq6R1nUxLaW9QhyhHoXX0vmS/QTQKGKhHE5vHaUt8KT4bPKUum/JcLceJXh9BZXONSjSeH9lwpuPw7Kt5DXWOmtQr4ZPdnVrUWynZxaM9KlGilGlFRS3JJWSXYj2AYB9KR7STQvD6QRbcVTq8qsVZ3+0l7S8+gpvHYKeWVZ0sStmdOTi11ro6Vz7z6FKb1kzjPH1PR2uo0lL4tn+WybGzbpuTrfLBhbVogoq1cHn8k10BzOln2HarUqSqUrRnaEVtJ+zKyXOzv1pktp01SSVNKKXBJWS7kVjqkjJ167Xs+jin2uW7yUi0CnrIKFziuRf0E3ZRGT5gAFMvAAAAAAArfWzlUm6WIgrqzoy6ndyj43kvAsg18fgaeZU5UsXFShNbLX9cHzv1E+nu7GxTK+qo7epwKa0HzqOR4uE67tCadKT6FK1n2KSj3XLsTvwKY0p0Ir6Otypp1aPKolviuiaXB9fB+Rt6Law6uSRVLHJ1qS3Lf68F0JvdJdT8TV1VC1KVtTz6/ZjaPUvSt03LHr9Fug4WX6bYDMUvR4iEG/qz9R/vbn3M6LznDJXeIo26duH8zHlXOLw0zdjbCSypI3DFicRHCQlPESUYxTk5PgkuJwcy0/wGXJ/llVl7tP1r/teyvErnSnTetpJ6iXoqSd/Rp32nycpc+zh8yzRorLXxWEVNRr6qVweX3HKz3M/wC+MRVrcPSSbS6IrdH91IsrVdlUsFhpVaqs68k18Edyfe3LyIzohq+qZrKNXNIunRVnsvdKp3cYx6/DpLYp01SSjTSSSSSW5JLckkW9dqIbnYw8fD6FHZ2mm5u+zw8fqfPFf2pdsvmXPq/+j8P2VP4kimK/tS7ZfMufV/8AR+H7Kn8SRPtL4S6+TK+yfjy6eaKZxPtz+KXzZcur36Pof6v8WZTWJ9ufxS+bLl1e/R9D/V/izG0vgrr5MbJ+PLo/2iRgAwD6UAAApDTr6QxHxR+5El+qqjHEYbERqq8ZTUWulOFmvAiGnX0hiPij9yJMtUn+RX/WR+4jf1Pyi6R8j5rS/PPrLzIbpXopU0aqtNOVKTexU6vdl0SXnx7OzoTp8smiqGaXdJezNb3C/JrnHs3rr5WjicNDFxcMTGM4y3OMldNdjIVm2qqhiW5ZZUlQfuv14d2/aXiyvHWV3Q7O/wDJZnobaLO00z8PLoS/A5rQzNbWCqwqL7LT8VxXebFSrGir1Wopc27LxZU1fVfjqD/IulPrUnF/vJHhat8xrv8AKqHbKpf5XIv4tD4q1Y9fcn/mahcHS8+vsS/SXWLh8si45bKNervStvhF9Lktz7F5FWwp1s6rWgpVatWTfS5Sbu3/AFuRt53oxisgf5/TtF7lNetB/tLg+p2Z29BdMKOQP0eNowip7nXivXXxdMezh0M0a640VOVK3n69YMq22eouUL3ur16yT7Q7RpaNUNidnUm9upJcNrkl1Jfi+Z3jzSqxrJSpNSUkmmt6ae9NM9Hz85ynJylzPp64Rriox5IAA4OwAAAAAAAAD8avxI3mur7A5o2/RujJ/WpvZ3/DZx8iSg7hZKDzF4I7KoWLE1krfE6on/4uKXZKH4qX4GotUmIvvr0bdk/5FpgtrX3r6/0U3s3Tv/n+2V1hdUaX6Zim+qELecm/kSjJ9CsFkrUsPSUpr68/Wl3X3LuSO6CKzVW2cJSJq9HRW8xiAAVi0QmeqjCTbbrV97b4w/8AglOTZTDJKMKOHcpRhezla++TlvskuZugmsvssWJPJBXp6qnvQjhkKnqpwlRtutX3tvjDnv8AcJPkuUwyOjChh3KUYbVnK198nLfZJcWzeAnfZYsSeUK9PVU96EcMAAhJwAACKZtq5w2cVp1q9WtGVRptRcLcEt14t8jp6N6M0tGYThhJzmpyUntW4pW3WSOweKtT0UXJpuybst7dt+5c2TO+yUdxvgQR09UJb6jx7z2CJ/4nYD3qn+xnfyjOKWeUlVwMtqLbXQ01xTXJ/wA0eTpsgsyi0ewvrseISTZugAiJjFicLDGwlDExU4yVnF700UbpRk39w4qpRi24pqUW+OxJXV+tcO4vdu3EpHTjNYZxjKk8O7wjs04vpUFZvsvtd1jV2Y5b7S5YMba6h2ab554Ev1U5zKvCphqzv6O1SHVGTtJdidn+0yflbapMvltV68laNo0l1u+1Lw9XxLJK2uUVfLdLWz3J6eO96QABTL4AAAAAAAAAAAAAAAAAAAAAAAAAAAAAAAAAAABXmmmryWJlKvkqTcrynS4XfNw63zj4dBDMozzFaKVX6C8HwnSmnZ296Ls0+vcy9jTzHJsPmytj6MKnxJNrsfFdxpU65qO5at5GVfs5Sn2lL3ZERwGtjD1Uv7fRqU39m04/NPyNmvrTwVNfklWm+hRS85NGXEassBWd4RqU+qM3/wArmOGqzAxe91pdTmvwihnRvjhjGvXDMepD9JNYlfO4unhl6Cm9zSd5SXQ5brLqXizW0a0GxGftSnF0aXF1JK119iL9rt4fIs/LtDsDlbTw2HhtL60rzfjK9u47R1LXRrju0RwcR2dOye/qJZ+xq5bl1PKaUaWDjsxgrJfNt823vubQBmNtvLNdJJYQAB4egAAAAAAAAAAAAAAAAAAAAAAAAAA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429000"/>
            <a:ext cx="5486400" cy="278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lker.com/cliparts/L/3/n/4/m/7/cowboy-rope-borde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81561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Winslett" pitchFamily="2" charset="0"/>
              </a:rPr>
              <a:t>STIM PE CINEVA DE LA GOOGLE </a:t>
            </a:r>
            <a:r>
              <a:rPr lang="en-US" sz="4000" dirty="0" smtClean="0">
                <a:latin typeface="Arial Black" pitchFamily="34" charset="0"/>
              </a:rPr>
              <a:t>/ </a:t>
            </a:r>
            <a:r>
              <a:rPr lang="en-US" sz="4000" dirty="0" smtClean="0">
                <a:latin typeface="Winslett" pitchFamily="2" charset="0"/>
              </a:rPr>
              <a:t>SUNTM PARTENERI GOOGLE </a:t>
            </a:r>
            <a:r>
              <a:rPr lang="en-US" sz="4000" dirty="0" smtClean="0">
                <a:latin typeface="Arial Black" pitchFamily="34" charset="0"/>
              </a:rPr>
              <a:t>/ </a:t>
            </a:r>
            <a:r>
              <a:rPr lang="en-US" sz="4000" dirty="0" smtClean="0">
                <a:latin typeface="Winslett" pitchFamily="2" charset="0"/>
              </a:rPr>
              <a:t>CUNOASTEM ALGORITMUL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29706" name="AutoShape 10" descr="data:image/jpeg;base64,/9j/4AAQSkZJRgABAQAAAQABAAD/2wCEAAkGBhAQDw8PDw0RDxIPEA8PEBIQERAQDxAOFRAVFBUQEhUYGyYeFxklGhISIDsgIycpLCwsFiAxNTAqNSYrLSkBCQoKDgwOGQ8PGjAfHB8qLCkuLykqKS0sKikpKSkpKSwpKSkpKSkpKSkpKSkpLCksLCwpLCwsKSwsLCwsKSkpKf/AABEIAMIBBAMBIgACEQEDEQH/xAAcAAEAAgIDAQAAAAAAAAAAAAAAAQcFBgIDBAj/xABGEAACAgEBBQUDBwgHCQEAAAAAAQIDEQQFBgcSIRMxQVFhInGRFCMyUoGhsRUkQlRyk7LRM2JzgpKzwTREU2R0g6LD0hb/xAAZAQEAAwEBAAAAAAAAAAAAAAAAAQIDBAX/xAAhEQEBAAICAgIDAQAAAAAAAAAAAQIRAxIhMRNBIlFhcf/aAAwDAQACEQMRAD8Au8AAAAAAAAAAAAAAAEAkZAgE5GQIBORkCATkZAAAAAAAAAAAAAAAAAAEASAAAAAAAAAAAAAAACMjJIwBGRknAwBGRknAwBGRknAwAAAAAAAAAAAAAAAAAAAAAAAAAAAAAAAAAAAAAAAAAAAAAAAAAAAAAAAAAAAAAAAAAAAAAAAAAAAAAAAAAAAAAAAAAAAAAAAAAAAAAAAAAAAAAAMg1Te/feWgnXFaKy9WQcuaDajFqWOV9H18TW3xuguj0E0/J2xT/hL48eV9LTG1Z4KufG+P6hL7bY//ACdtHGOdn0Nl2z/Zm5fhAt8Wf6T8eSzAaruxvldrLXXPZt+mioOXaWZ5Mp/R7l1NpyZ2a9q2aSCMkkIAQSmAAAAAAADjKeOraXv6AcgcFavrL4odovMDmCEyQAAAAAACMnGdqSy5JLzbSQHMGLv3n0UHiet08X5O2Cf4ijefRTeIa2iT8lbD+ZOqnVZQHCFiaTTTT7muq+JyIQZJyVVxP3q1uk10IafVSqhKiE+VKLjzc8031XojD7v8RtqXaiihXQs7W2EPaqj0Tl1eV5LJtOHK49mnx3W12g4pgxZjijG7Z3c02qqnVdTGSmsZUUpxfg4ySymjKBky2eky6fOO9e61uz73VP2ovLqsXdOH8/QzfDTfL5Hf2F0vze+Sy33VWvop+59z+JbW9G7dWu08qLVj9KuaS5q7EukkfPu2NkW6S+zT3R5Z1vHo4+E4+jR28eU5MetdGOXear6Zi89U/cY3eOOqemn8hcVf7PJzKLi+vVPm6d2TSOFm+/aRWh1E/nIL5iUn1nBL+jfqsfAsPV6uFUJWWTUIQTlKUniKS8WcmWNwy0wuNxulW7Q2xvJRGU7a0oQTlKUa6JxSXe3jwMFHirtR4Suree75mDz7uhk96t7tRta5aHZ9cnU31x0lak/pTf6Na7+puG5fDijRJW28t+ox1k1mFb8q0/t69/uOjeOOP5Ty13JPMa1s/b28l2HChYfjZTXXH4ywWNu/DVLTw+WzhK59Z8kVGEc90Vjvx5nftSu6VNi084wtcfm5TXNCM/ByXiiptqcQtr6a+3Tznp7JU9ZuurmiljOW0+neviZSfJ6kimu/pcmTr1FrjCUox5moycY93M0sqJWu6G8219ouThfpK4VTgrOap8+H19lJ+/qWajPLG43VVs63TQtRxF11abnsG+KSbbdnRJeLagYuvjZKTUY7NcnJpRSvzJt9yS7Pqyxdtx/NdR/YXf5bKA3Jx+UtE5NJK+Em20kkuucv3I348ccpbr00wks9LY2Xvvrrra4PYl1cJzjGVkpvEIvvk04dTY9vbEr1tDotlOMXKMs1y5ZZTyup3flSj9Yq/eQ/mQ9sadf7zT+9h/MwvvxNM7/IqXf3cWGz6I306u+XNbGvknJ+KbymseR6OH249eu0z1N+p1H9LOvkhbKKxHl6t9/iZPjDtOmzSUwrurm+3TahOMmlyPrhM9/BuednTXlqbfvjBnRbfi3Wlt6bbtpNPGquFcM8sIxhHLbeEsLLfVsxO2t9NFpHi/UxUvqQzZZ/hj1RqfFDfmenfyLTS5LJRUrrF9KEX3Qj5Sfn5GE3C4brWQWr1kpdnNtwgm1K3r9Ocu/Hu6szx4/x7Z1WYzW62K/jToovEaL5+uIR+5vIo406KTxOi+HriE/wZtmi3V0VK5atHTH/ALcW372+rOes3a0dsXGzSUzT864/c0iN8f6RvH9OvYm9Wk1izp74za6uL9myPvi+plslH797rvZWpp1GksnXCxydbUvaqsj1cE/GOGu/1Rumn31nfsPUazpG+qudUuXold0SmvJe0mTlx+JcfVTcPuPNvtxTWnlLTaNRstj0nZLrXXLxjFfpS+5epp2zNibU2xJ2Sum684dlspRqT8oQXf8AYjWdlaPt9TTS3/S3Qg34+1L2n7+/4n0rotHCmuFVcVGFcVGKXckuhrnrimp7Xy1hNRXGl4JVJfO62bfj2dcIr78nDW8EYYfY62Sfgra4tP7YtNFo4DRh82f7Z98lC3/lTYlyTslGMn7PV2ae1Lww+5/Bls7mb317Roc4rkshhW15zyt9zT8YvDOHEHZ0Ltm6pSSzXXK6Df6NkFlP8V9pV/CfXuvacIJvlvrshJeGUuaLf2o18cmFv3F/GeO3s40L8+pf/LR/zJHTwg2Z2mvla1laeqUv78nyx+7mPTxp/wBto/6f/wBkjYeDGzuTSXXtdbrsL9mEcfi2XuWuFbeuNYmAAcWnMnAAJSho1LiFubHX0c9cUtRSm6n9dd7qb9fxNuIJmXW7iZdXcfLtc51TTTdc65dPCUZxf4po22e1dobdvq03MoxjFOSj0rjjpK+fm+vd69DBb1Rxr9Yl+s3fxs3fgjWu11kvKupfY5Nnocl/Hv8AbqyvjssHdndajQVdnTHMnjtLJfTsl5t+Xp3GawBk86227rlt2xO9O3Y6LSW6iXfFYhH61r6Qj8fwZofDjd6Oo02t1WqalLXdpUnJ9eRt80175P8A8Tw8Qdpz2ltGnZumeY1z5G++Luf0pv0jHP3mzabhFooxSlbqZNJJtXOKb8Wkl06nRJMMfPi1pqYz/Wi8PtpS0G1OwteI2Slpbe7CmpezL4pfEvRFEcRN0Fs++qVDn2VscxlKTlKN0X1XN7sMtjdfeJanZ9eq73GuXapd6srT5l92ftHNJZMoZzfmMltp/m2o/sLf4GfOewdmfKdTRp+fk7ayMObGXHPjgsXavF3taraq9n2rtK5w5py7uaLWcKPqV3sfUz0+po1CqlJ02ws5cSXNyvOM46ZNeHG443a3HNSrLr4I1fpa+1+6qC/1PTDgrpP0tTe/8C/0O/YnFWOovqoehurds1BS5k4xb8X7KNr3h2z8k089R2U7uRx9iv6Ty8dDC5ckvlS5ZKq4gbgabZ+mrupnbKUrVW+dprlcW/BehsvBeX5jevLUy/gj/I1jfjfSzaNEKI7PvqUbFZzSTlnCaxhR9Sdwt73s6q2qzRaiztLO0zCL6ezjGGjXLteLV9r3dw8sDxDUvyprub/i9P2ezjgujcbVws2dpJQxhUxg8eE4+zJP7Ua5vxuD+UVDWaVqFzrjzQn7KsjjMc/Vks48jSti7a2jsWyULNNPs5PMq7E+Rv60JrKT9V3kXXJhJPcL+WOovYZK803GnRtfOUXVy8UuSa+OUdGu4004xp9JZZLw53GMc+qWWzH4s/0z6ZHGy9LT6SHTLunJLxxGvr+J5eGexHqNlbQpl0jqbJwg/DKqjHmX95fcYmrdvae2tQtRqYuiruUpRcYwh9WqD6t+vxLe2RsmvS0V6emPLCtcq835yfm2zXLLphMfta3rjp85ctuj1S54OFuntjJxfT2oyz8Hjv8AU+iNhbbq1lEL6ZpxklleMJY6wkvBox29W4+m2hH5yPJaliF0Mc69JfWXoyunuJtjZ1jnopuxedMkuZf1q5Pr95OWWPLJ9VNszn9XPkNlSw3y3gh7MtA5Puy9NNP7ng5S2rvJqlyQ07oT6NquFLS8+abyZfFfuxTp/We4qbz10aSeljJO7Ux5OVPrGp/SlLy8l7zWuD27c5XS184tQrjKFTfTnnLpKS9Esr3mR2JwilKzt9pah2ybzKuEpScn/XsfVr3Fk6fTQrhGFcFCMViMYrCSXgi1zmOPXFa5STUVHxk09ktZQ41zklp0uaMJOOeeXTKWMli7k7N+T7O0lTWGqlKXnzTbm8/4vuMHtrilp9LqbtNbp7m6mk5RcHGWYp9E36mzarbVdcK5yUvnIqSjjqk0u/y7yMrl1ksRd6kZIHTotXG2CnDLT8+jT8mDFm7wAB5toa+uiud1suSFcXKcurxHz6GsXcVNmRTa1EpekarMv4o2nV6SFsJV2wU4TWJRksxku/DX2GNW52gX+40fu4lsev2ma+3z7tvXRv1OovisRttssSeMqLk2smycNd7KNBde9RKShbXFLlTk+eMsrovRsuFbqaH9R0/7qJP/AOW0P6lp/wB1A6MueXHrrw2vJLNMFTxX2bOUYKyzM5Rivmpd8mkvvaOO9+6uv1tuaNoLT0KCj2adi5pZbcpcv2Iz63X0Saa0VCaaaaqjlNPKaMpgw7SXeLLcnpUun4OauuashtCuE08qUY2qWX39c5LG3f0F2n00K9RqHqbI83NY++XXKXXyXQyoGWdy9lyt9qg363x+XUz0q2beuWzMLZJ+zOLa5opR8Vn4mJ3J3q1Oze0g9HbdVa1JxUZxcZLpzR9ny/BF6YHKaTlkx668LTOa1ph929ux1tHbxpspXNKDjakpZjjL9V1MtyLyOWAY1Rx5ES0SSQhxwTgkAcUjjOtSWGk15NZXwZ2EYAx1m72kk8y0dDfrVD+R3afZGnrea9PVD9muEX9yPYCd1O6hIkAhAAAIBIAEEgDT9tcMdHq756iyV0Z2SUpcs1y5SSwk16GwbQ2PC5RUunKml0jJNeTTWH5mQIJuVTuunR6RVQUItvvbbeXJvvbfmDvBCAAAAAAAAAAAAAAAAAYAAYGAAGBgABgYAAAAAAAAAAAAAAAAAAAAAAAAAAAAAAAAAAAAAAAAAAAAAAAAAAAAAAAAAAAAAAAAAAAAAAAAAAAAAAAAAAAAAAAAAAAAAAAAAAAAAAAAAAAAAAAAAAAAAAAAAAAAAAAAAAAAAAAAAAAAAAAAAAAAAAAAAAAAAAABIAAg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AutoShape 16" descr="data:image/jpeg;base64,/9j/4AAQSkZJRgABAQAAAQABAAD/2wCEAAkGBhAGERMSBxASEBUSFxEQGBQYGRcXGBcSFhYYFBkdGhUYGyYeGBokGRQSIC8hJicpLCwtFR8xNTAqNSYrLCkBCQoKDgwOGg8PGjIkHiQsKS8sMDQ1NTIwLSwpLSwwLCopLzApLiwzKSwuLS8sNCwsLi0tLC8sLSwsLCwsNCosLP/AABEIAMABBgMBIgACEQEDEQH/xAAcAAEAAgMBAQEAAAAAAAAAAAAABgcDBAUCCAH/xABGEAACAQICBgYGBQkHBQAAAAAAAQIDEQQFBgcSITFBUWFxgZGhEyIyUnKxNUJissEjJDRzgqKz0fAUFRczg5LCFkNEk9L/xAAaAQEAAwEBAQAAAAAAAAAAAAAAAwQFAgEG/8QALxEAAgIBAQUFCAMBAAAAAAAAAAECAxEEBRIhMXETUYHB8BUyMzRBYZGxFKHhQv/aAAwDAQACEQMRAD8AvEAAAAAAAAAAAAAAAAAAAAAAAAAAAAAAAAAAAAAAAAAAAAAAAAAAAAAAAAAAAAAAAAAAAAAAAAAAAAAAAAAAAAAAAAAAAAAAAAAAAAAAAAAAAAAAAAAAAAAAAAAAAAAAAAAAAAAAAAAAAAAAAAAAAAAAAAAAAAA16+PpYV2xFWEHxtKUU7djZ6k3yPG0uZsAwYfG0sVdYepCdt72ZKVvBmcNY5hNPkAAeHoAAAAAABpTzmhTdpVF3XfmlY2qVWNZXpNST5reRxthN4jJN9TtwlFZaPYAJDgAAAAAAAAAAAAAAAAAAAAAAAAAAAAAAFTa1v0yH6mH35lslTa1v0yH6mH35mhs743gzM2r8v4o2tUf+biPgp/eZZ5U+rTM6OUyxFTH1I04qFPe+b2nuS4t9SOpmutlRbWU0dr7dTcu6Ed/i0S6rT2W3vcXd+iHR6qqnTR333/ssQFPf9cZrmrtg5S7KVNP/i2e3js9jvaxn/rfy2SP2fNe9JIl9pwfuxk/At4FP09YOZ5bK2LkpP3alNRfkoskmT61qWIajmtJ0X78fWj3r2l5nE9BdFZSz0O69pUTeG8dSeGtmVCWJpTjRdm1/S7+HeZMLioY2KnhZxnGW9Si7p96Mpn2Q3ouD+vA0oSw1JEGnhKlN2nCSfRZkh0dwdTCxk66cVK1ovju525cvAjv+LGHjdVMPWTV1ucGt3XdfIleRZss8oQr04uCntWi3dq0nHiuwpU7Elo59rJv7eJK9qw1S7OGDfB+SkoK8nZLffqIhneszC5a3HBJ4mS3eq7QT+Pn3J9pp11TseILJUtuhUszeCYAqDGazMfjHbDOFK/BRjtPxle/geI5lneJ9aH9safNU5JeUS77OsXvNIz3tStvEYt+BcQKcemObZS/zqdSPVVppfOKfmdnK9bMotLNaCa9+nuf+yT3+KPJbPtSzHD6HUNp0t4lldSygaGUZ7h88jt5fUU0uK4Sj2xe9G+UJRcXhmjGSksp5QBqZlmlHKIOpj6ipxXN830JcW+pEBzfWxJtxyiikvfqb2+yCe7vZNTp7LvcRBfqqqPfZZIKbhpbm2bv80nVl1Uqa+cYt+Z6nm+d4D1qrxcV0yptrzjYt+zp8nJZKftSD4qEsdC4gVLl+tLGYZ/nkadZc92xLxju8jQzbWBjs0b2avoY+7T9Xxl7T8TxbNubw8CW1aFHKznuLolJR9p2Cd+B871cRKu71puT6W2/mXDo7lscxwGD2lH1IqW9X5SXzcX3Hmo0XYRTcuf2/wBOtLr3qJOKjy+/+EoBzcnymWWbXpKnpLqnBcd0YJxjxfuuO/m02dIoySTwnk0YttZawAAcnQAAAKm1rfpkP1MPvzLZKm1rfpkP1MPvzNDZ3xvBmZtX5fxRDIxc2lFXb3Jc7ss7RTVrToxVXPFtze9Uvqx+K3tPq4dpG9WuXxx2NTqq6pRlVS+0mox8HK/ci4i3tDVSg+zhw7ylszRwnHtZrPcY6NCOHSjQjGCXBJJJdyMgBiH0BgxeBpY+LhjKcakXykk15lcaY6ulgYyr5LdxjeUqXFxXNxfFpdD3/Is4PeWKdROl5i/ArajTV3xxJce8ovRrSito1U2qD2oN+vTb3SX4S6H+BdeX4+GaUoVcK9qM0pJ/g+hp3T7CktLMvjlWMr06O6KndLojJKaXdtW7ic6psbKrRrUpO6pzjJdW2ndeMb95p66qM61dH7fhmPs66ddr08uXH8orOv7Uu2XzLn1f/R9DsqfxJlMV/al2y+Zc+r/6Pw/ZU/iSJNpfCXXyZHsn48unmiHayNKp4qrLC4WTjTp7p2+vPi0/srhbpv0I5mhuhctJm51pOnRg9lyXtSlxtG+5bmrvrRwcyrPEVqspb3KdSXjJst/V1TVPL6Oz9Z1ZPt9JJfgj29/xdOlDn64nmnj/ADNU3ZyWX/h1Mp0ew2SK2ApRi+cuMn2ye86IBgyk5PLZ9JGKisRWEeKtKNZONWKknuaaun3MhmkurWjjk55QlRqb3sf9uT6LfUfZu6ibA7qunU8wZHdRXcsTWT5+wWOrZHWU8NJ06lNtPudnGS5rdZouvK9IqeYYRYqfqxUJTmvdcL7S696du4qTTamqWPxKh79+9xjJ+bZ28hqSq5NjYw+rNP8AZfo3LyUja1dUboQn9Xj8M+f0VsqLJ1rikpflEd0i0gq6R1nUxLaW9QhyhHoXX0vmS/QTQKGKhHE5vHaUt8KT4bPKUum/JcLceJXh9BZXONSjSeH9lwpuPw7Kt5DXWOmtQr4ZPdnVrUWynZxaM9KlGilGlFRS3JJWSXYj2AYB9KR7STQvD6QRbcVTq8qsVZ3+0l7S8+gpvHYKeWVZ0sStmdOTi11ro6Vz7z6FKb1kzjPH1PR2uo0lL4tn+WybGzbpuTrfLBhbVogoq1cHn8k10BzOln2HarUqSqUrRnaEVtJ+zKyXOzv1pktp01SSVNKKXBJWS7kVjqkjJ167Xs+jin2uW7yUi0CnrIKFziuRf0E3ZRGT5gAFMvAAAAAAArfWzlUm6WIgrqzoy6ndyj43kvAsg18fgaeZU5UsXFShNbLX9cHzv1E+nu7GxTK+qo7epwKa0HzqOR4uE67tCadKT6FK1n2KSj3XLsTvwKY0p0Ir6Otypp1aPKolviuiaXB9fB+Rt6Law6uSRVLHJ1qS3Lf68F0JvdJdT8TV1VC1KVtTz6/ZjaPUvSt03LHr9Fug4WX6bYDMUvR4iEG/qz9R/vbn3M6LznDJXeIo26duH8zHlXOLw0zdjbCSypI3DFicRHCQlPESUYxTk5PgkuJwcy0/wGXJ/llVl7tP1r/teyvErnSnTetpJ6iXoqSd/Rp32nycpc+zh8yzRorLXxWEVNRr6qVweX3HKz3M/wC+MRVrcPSSbS6IrdH91IsrVdlUsFhpVaqs68k18Edyfe3LyIzohq+qZrKNXNIunRVnsvdKp3cYx6/DpLYp01SSjTSSSSSW5JLckkW9dqIbnYw8fD6FHZ2mm5u+zw8fqfPFf2pdsvmXPq/+j8P2VP4kimK/tS7ZfMufV/8AR+H7Kn8SRPtL4S6+TK+yfjy6eaKZxPtz+KXzZcur36Pof6v8WZTWJ9ufxS+bLl1e/R9D/V/izG0vgrr5MbJ+PLo/2iRgAwD6UAAApDTr6QxHxR+5El+qqjHEYbERqq8ZTUWulOFmvAiGnX0hiPij9yJMtUn+RX/WR+4jf1Pyi6R8j5rS/PPrLzIbpXopU0aqtNOVKTexU6vdl0SXnx7OzoTp8smiqGaXdJezNb3C/JrnHs3rr5WjicNDFxcMTGM4y3OMldNdjIVm2qqhiW5ZZUlQfuv14d2/aXiyvHWV3Q7O/wDJZnobaLO00z8PLoS/A5rQzNbWCqwqL7LT8VxXebFSrGir1Wopc27LxZU1fVfjqD/IulPrUnF/vJHhat8xrv8AKqHbKpf5XIv4tD4q1Y9fcn/mahcHS8+vsS/SXWLh8si45bKNervStvhF9Lktz7F5FWwp1s6rWgpVatWTfS5Sbu3/AFuRt53oxisgf5/TtF7lNetB/tLg+p2Z29BdMKOQP0eNowip7nXivXXxdMezh0M0a640VOVK3n69YMq22eouUL3ur16yT7Q7RpaNUNidnUm9upJcNrkl1Jfi+Z3jzSqxrJSpNSUkmmt6ae9NM9Hz85ynJylzPp64Rriox5IAA4OwAAAAAAAAD8avxI3mur7A5o2/RujJ/WpvZ3/DZx8iSg7hZKDzF4I7KoWLE1krfE6on/4uKXZKH4qX4GotUmIvvr0bdk/5FpgtrX3r6/0U3s3Tv/n+2V1hdUaX6Zim+qELecm/kSjJ9CsFkrUsPSUpr68/Wl3X3LuSO6CKzVW2cJSJq9HRW8xiAAVi0QmeqjCTbbrV97b4w/8AglOTZTDJKMKOHcpRhezla++TlvskuZugmsvssWJPJBXp6qnvQjhkKnqpwlRtutX3tvjDnv8AcJPkuUwyOjChh3KUYbVnK198nLfZJcWzeAnfZYsSeUK9PVU96EcMAAhJwAACKZtq5w2cVp1q9WtGVRptRcLcEt14t8jp6N6M0tGYThhJzmpyUntW4pW3WSOweKtT0UXJpuybst7dt+5c2TO+yUdxvgQR09UJb6jx7z2CJ/4nYD3qn+xnfyjOKWeUlVwMtqLbXQ01xTXJ/wA0eTpsgsyi0ewvrseISTZugAiJjFicLDGwlDExU4yVnF700UbpRk39w4qpRi24pqUW+OxJXV+tcO4vdu3EpHTjNYZxjKk8O7wjs04vpUFZvsvtd1jV2Y5b7S5YMba6h2ab554Ev1U5zKvCphqzv6O1SHVGTtJdidn+0yflbapMvltV68laNo0l1u+1Lw9XxLJK2uUVfLdLWz3J6eO96QABTL4AAAAAAAAAAAAAAAAAAAAAAAAAAAAAAAAAAABXmmmryWJlKvkqTcrynS4XfNw63zj4dBDMozzFaKVX6C8HwnSmnZ296Ls0+vcy9jTzHJsPmytj6MKnxJNrsfFdxpU65qO5at5GVfs5Sn2lL3ZERwGtjD1Uv7fRqU39m04/NPyNmvrTwVNfklWm+hRS85NGXEassBWd4RqU+qM3/wArmOGqzAxe91pdTmvwihnRvjhjGvXDMepD9JNYlfO4unhl6Cm9zSd5SXQ5brLqXizW0a0GxGftSnF0aXF1JK119iL9rt4fIs/LtDsDlbTw2HhtL60rzfjK9u47R1LXRrju0RwcR2dOye/qJZ+xq5bl1PKaUaWDjsxgrJfNt823vubQBmNtvLNdJJYQAB4egAAAAAAAAAAAAAAAAAAAAAAAAAA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038600" y="3352800"/>
            <a:ext cx="2612735" cy="2409825"/>
            <a:chOff x="4714222" y="3113196"/>
            <a:chExt cx="3600450" cy="3019425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4222" y="3113196"/>
              <a:ext cx="3600450" cy="3019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7" name="Picture 5" descr="https://encrypted-tbn2.google.com/images?q=tbn:ANd9GcTml2yeCt12HR1d-qLpip62q7U6n-kw69S5o-npzYhFwm1BsLuCA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44392" y="3304148"/>
              <a:ext cx="533400" cy="222250"/>
            </a:xfrm>
            <a:prstGeom prst="rect">
              <a:avLst/>
            </a:prstGeom>
            <a:noFill/>
          </p:spPr>
        </p:pic>
      </p:grpSp>
      <p:pic>
        <p:nvPicPr>
          <p:cNvPr id="33799" name="Picture 7" descr="http://op-ed.ca/wp-content/uploads/2011/03/AdWords-Certified-Partner-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657600"/>
            <a:ext cx="1295400" cy="1293167"/>
          </a:xfrm>
          <a:prstGeom prst="rect">
            <a:avLst/>
          </a:prstGeom>
          <a:noFill/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495675"/>
            <a:ext cx="2751112" cy="2219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www.eautomatedforextrading.net/wp-content/uploads/2011/12/automat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313005"/>
            <a:ext cx="2286000" cy="2163995"/>
          </a:xfrm>
          <a:prstGeom prst="rect">
            <a:avLst/>
          </a:prstGeom>
          <a:noFill/>
        </p:spPr>
      </p:pic>
      <p:pic>
        <p:nvPicPr>
          <p:cNvPr id="17410" name="Picture 2" descr="http://www.clker.com/cliparts/L/3/n/4/m/7/cowboy-rope-border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81561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Winslett" pitchFamily="2" charset="0"/>
              </a:rPr>
              <a:t>VOM GENERA MII DE LINK-URI CATRE SITE-UL DUMNEAVOASTRA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29706" name="AutoShape 10" descr="data:image/jpeg;base64,/9j/4AAQSkZJRgABAQAAAQABAAD/2wCEAAkGBhAQDw8PDw0RDxIPEA8PEBIQERAQDxAOFRAVFBUQEhUYGyYeFxklGhISIDsgIycpLCwsFiAxNTAqNSYrLSkBCQoKDgwOGQ8PGjAfHB8qLCkuLykqKS0sKikpKSkpKSwpKSkpKSkpKSkpKSkpLCksLCwpLCwsKSwsLCwsKSkpKf/AABEIAMIBBAMBIgACEQEDEQH/xAAcAAEAAgIDAQAAAAAAAAAAAAAAAQcFBgIDBAj/xABGEAACAgEBBQUDBwgHCQEAAAAAAQIDEQQFBgcSIRMxQVFhInGRFCMyUoGhsRUkQlRyk7LRM2JzgpKzwTREU2R0g6LD0hb/xAAZAQEAAwEBAAAAAAAAAAAAAAAAAQIDBAX/xAAhEQEBAAICAgIDAQAAAAAAAAAAAQIRAxIhMRNBIlFhcf/aAAwDAQACEQMRAD8Au8AAAAAAAAAAAAAAAEAkZAgE5GQIBORkCATkZAAAAAAAAAAAAAAAAAAEASAAAAAAAAAAAAAAACMjJIwBGRknAwBGRknAwBGRknAwAAAAAAAAAAAAAAAAAAAAAAAAAAAAAAAAAAAAAAAAAAAAAAAAAAAAAAAAAAAAAAAAAAAAAAAAAAAAAAAAAAAAAAAAAAAAAAAAAAAAAAAAAAAAAAMg1Te/feWgnXFaKy9WQcuaDajFqWOV9H18TW3xuguj0E0/J2xT/hL48eV9LTG1Z4KufG+P6hL7bY//ACdtHGOdn0Nl2z/Zm5fhAt8Wf6T8eSzAaruxvldrLXXPZt+mioOXaWZ5Mp/R7l1NpyZ2a9q2aSCMkkIAQSmAAAAAAADjKeOraXv6AcgcFavrL4odovMDmCEyQAAAAAACMnGdqSy5JLzbSQHMGLv3n0UHiet08X5O2Cf4ijefRTeIa2iT8lbD+ZOqnVZQHCFiaTTTT7muq+JyIQZJyVVxP3q1uk10IafVSqhKiE+VKLjzc8031XojD7v8RtqXaiihXQs7W2EPaqj0Tl1eV5LJtOHK49mnx3W12g4pgxZjijG7Z3c02qqnVdTGSmsZUUpxfg4ySymjKBky2eky6fOO9e61uz73VP2ovLqsXdOH8/QzfDTfL5Hf2F0vze+Sy33VWvop+59z+JbW9G7dWu08qLVj9KuaS5q7EukkfPu2NkW6S+zT3R5Z1vHo4+E4+jR28eU5MetdGOXear6Zi89U/cY3eOOqemn8hcVf7PJzKLi+vVPm6d2TSOFm+/aRWh1E/nIL5iUn1nBL+jfqsfAsPV6uFUJWWTUIQTlKUniKS8WcmWNwy0wuNxulW7Q2xvJRGU7a0oQTlKUa6JxSXe3jwMFHirtR4Suree75mDz7uhk96t7tRta5aHZ9cnU31x0lak/pTf6Na7+puG5fDijRJW28t+ox1k1mFb8q0/t69/uOjeOOP5Ty13JPMa1s/b28l2HChYfjZTXXH4ywWNu/DVLTw+WzhK59Z8kVGEc90Vjvx5nftSu6VNi084wtcfm5TXNCM/ByXiiptqcQtr6a+3Tznp7JU9ZuurmiljOW0+neviZSfJ6kimu/pcmTr1FrjCUox5moycY93M0sqJWu6G8219ouThfpK4VTgrOap8+H19lJ+/qWajPLG43VVs63TQtRxF11abnsG+KSbbdnRJeLagYuvjZKTUY7NcnJpRSvzJt9yS7Pqyxdtx/NdR/YXf5bKA3Jx+UtE5NJK+Em20kkuucv3I348ccpbr00wks9LY2Xvvrrra4PYl1cJzjGVkpvEIvvk04dTY9vbEr1tDotlOMXKMs1y5ZZTyup3flSj9Yq/eQ/mQ9sadf7zT+9h/MwvvxNM7/IqXf3cWGz6I306u+XNbGvknJ+KbymseR6OH249eu0z1N+p1H9LOvkhbKKxHl6t9/iZPjDtOmzSUwrurm+3TahOMmlyPrhM9/BuednTXlqbfvjBnRbfi3Wlt6bbtpNPGquFcM8sIxhHLbeEsLLfVsxO2t9NFpHi/UxUvqQzZZ/hj1RqfFDfmenfyLTS5LJRUrrF9KEX3Qj5Sfn5GE3C4brWQWr1kpdnNtwgm1K3r9Ocu/Hu6szx4/x7Z1WYzW62K/jToovEaL5+uIR+5vIo406KTxOi+HriE/wZtmi3V0VK5atHTH/ALcW372+rOes3a0dsXGzSUzT864/c0iN8f6RvH9OvYm9Wk1izp74za6uL9myPvi+plslH797rvZWpp1GksnXCxydbUvaqsj1cE/GOGu/1Rumn31nfsPUazpG+qudUuXold0SmvJe0mTlx+JcfVTcPuPNvtxTWnlLTaNRstj0nZLrXXLxjFfpS+5epp2zNibU2xJ2Sum684dlspRqT8oQXf8AYjWdlaPt9TTS3/S3Qg34+1L2n7+/4n0rotHCmuFVcVGFcVGKXckuhrnrimp7Xy1hNRXGl4JVJfO62bfj2dcIr78nDW8EYYfY62Sfgra4tP7YtNFo4DRh82f7Z98lC3/lTYlyTslGMn7PV2ae1Lww+5/Bls7mb317Roc4rkshhW15zyt9zT8YvDOHEHZ0Ltm6pSSzXXK6Df6NkFlP8V9pV/CfXuvacIJvlvrshJeGUuaLf2o18cmFv3F/GeO3s40L8+pf/LR/zJHTwg2Z2mvla1laeqUv78nyx+7mPTxp/wBto/6f/wBkjYeDGzuTSXXtdbrsL9mEcfi2XuWuFbeuNYmAAcWnMnAAJSho1LiFubHX0c9cUtRSm6n9dd7qb9fxNuIJmXW7iZdXcfLtc51TTTdc65dPCUZxf4po22e1dobdvq03MoxjFOSj0rjjpK+fm+vd69DBb1Rxr9Yl+s3fxs3fgjWu11kvKupfY5Nnocl/Hv8AbqyvjssHdndajQVdnTHMnjtLJfTsl5t+Xp3GawBk86227rlt2xO9O3Y6LSW6iXfFYhH61r6Qj8fwZofDjd6Oo02t1WqalLXdpUnJ9eRt80175P8A8Tw8Qdpz2ltGnZumeY1z5G++Luf0pv0jHP3mzabhFooxSlbqZNJJtXOKb8Wkl06nRJMMfPi1pqYz/Wi8PtpS0G1OwteI2Slpbe7CmpezL4pfEvRFEcRN0Fs++qVDn2VscxlKTlKN0X1XN7sMtjdfeJanZ9eq73GuXapd6srT5l92ftHNJZMoZzfmMltp/m2o/sLf4GfOewdmfKdTRp+fk7ayMObGXHPjgsXavF3taraq9n2rtK5w5py7uaLWcKPqV3sfUz0+po1CqlJ02ws5cSXNyvOM46ZNeHG443a3HNSrLr4I1fpa+1+6qC/1PTDgrpP0tTe/8C/0O/YnFWOovqoehurds1BS5k4xb8X7KNr3h2z8k089R2U7uRx9iv6Ty8dDC5ckvlS5ZKq4gbgabZ+mrupnbKUrVW+dprlcW/BehsvBeX5jevLUy/gj/I1jfjfSzaNEKI7PvqUbFZzSTlnCaxhR9Sdwt73s6q2qzRaiztLO0zCL6ezjGGjXLteLV9r3dw8sDxDUvyprub/i9P2ezjgujcbVws2dpJQxhUxg8eE4+zJP7Ua5vxuD+UVDWaVqFzrjzQn7KsjjMc/Vks48jSti7a2jsWyULNNPs5PMq7E+Rv60JrKT9V3kXXJhJPcL+WOovYZK803GnRtfOUXVy8UuSa+OUdGu4004xp9JZZLw53GMc+qWWzH4s/0z6ZHGy9LT6SHTLunJLxxGvr+J5eGexHqNlbQpl0jqbJwg/DKqjHmX95fcYmrdvae2tQtRqYuiruUpRcYwh9WqD6t+vxLe2RsmvS0V6emPLCtcq835yfm2zXLLphMfta3rjp85ctuj1S54OFuntjJxfT2oyz8Hjv8AU+iNhbbq1lEL6ZpxklleMJY6wkvBox29W4+m2hH5yPJaliF0Mc69JfWXoyunuJtjZ1jnopuxedMkuZf1q5Pr95OWWPLJ9VNszn9XPkNlSw3y3gh7MtA5Puy9NNP7ng5S2rvJqlyQ07oT6NquFLS8+abyZfFfuxTp/We4qbz10aSeljJO7Ux5OVPrGp/SlLy8l7zWuD27c5XS184tQrjKFTfTnnLpKS9Esr3mR2JwilKzt9pah2ybzKuEpScn/XsfVr3Fk6fTQrhGFcFCMViMYrCSXgi1zmOPXFa5STUVHxk09ktZQ41zklp0uaMJOOeeXTKWMli7k7N+T7O0lTWGqlKXnzTbm8/4vuMHtrilp9LqbtNbp7m6mk5RcHGWYp9E36mzarbVdcK5yUvnIqSjjqk0u/y7yMrl1ksRd6kZIHTotXG2CnDLT8+jT8mDFm7wAB5toa+uiud1suSFcXKcurxHz6GsXcVNmRTa1EpekarMv4o2nV6SFsJV2wU4TWJRksxku/DX2GNW52gX+40fu4lsev2ma+3z7tvXRv1OovisRttssSeMqLk2smycNd7KNBde9RKShbXFLlTk+eMsrovRsuFbqaH9R0/7qJP/AOW0P6lp/wB1A6MueXHrrw2vJLNMFTxX2bOUYKyzM5Rivmpd8mkvvaOO9+6uv1tuaNoLT0KCj2adi5pZbcpcv2Iz63X0Saa0VCaaaaqjlNPKaMpgw7SXeLLcnpUun4OauuashtCuE08qUY2qWX39c5LG3f0F2n00K9RqHqbI83NY++XXKXXyXQyoGWdy9lyt9qg363x+XUz0q2beuWzMLZJ+zOLa5opR8Vn4mJ3J3q1Oze0g9HbdVa1JxUZxcZLpzR9ny/BF6YHKaTlkx668LTOa1ph929ux1tHbxpspXNKDjakpZjjL9V1MtyLyOWAY1Rx5ES0SSQhxwTgkAcUjjOtSWGk15NZXwZ2EYAx1m72kk8y0dDfrVD+R3afZGnrea9PVD9muEX9yPYCd1O6hIkAhAAAIBIAEEgDT9tcMdHq756iyV0Z2SUpcs1y5SSwk16GwbQ2PC5RUunKml0jJNeTTWH5mQIJuVTuunR6RVQUItvvbbeXJvvbfmDvBCAAAAAAAAAAAAAAAAAYAAYGAAGBgABgYAAAAAAAAAAAAAAAAAAAAAAAAAAAAAAAAAAAAAAAAAAAAAAAAAAAAAAAAAAAAAAAAAAAAAAAAAAAAAAAAAAAAAAAAAAAAAAAAAAAAAAAAAAAAAAAAAAAAAAAAAAAAAAAAAAAAAAAAAAAAAAAAAAAAAAAAAAAAAAABIAAg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AutoShape 16" descr="data:image/jpeg;base64,/9j/4AAQSkZJRgABAQAAAQABAAD/2wCEAAkGBhAGERMSBxASEBUSFxEQGBQYGRcXGBcSFhYYFBkdGhUYGyYeGBokGRQSIC8hJicpLCwtFR8xNTAqNSYrLCkBCQoKDgwOGg8PGjIkHiQsKS8sMDQ1NTIwLSwpLSwwLCopLzApLiwzKSwuLS8sNCwsLi0tLC8sLSwsLCwsNCosLP/AABEIAMABBgMBIgACEQEDEQH/xAAcAAEAAgMBAQEAAAAAAAAAAAAABgcDBAUCCAH/xABGEAACAQICBgYGBQkHBQAAAAAAAQIDEQQFBgcSITFBUWFxgZGhEyIyUnKxNUJissEjJDRzgqKz0fAUFRczg5LCFkNEk9L/xAAaAQEAAwEBAQAAAAAAAAAAAAAAAwQFAgEG/8QALxEAAgIBAQUFCAMBAAAAAAAAAAECAxEEBRIhMXETUYHB8BUyMzRBYZGxFKHhQv/aAAwDAQACEQMRAD8AvEAAAAAAAAAAAAAAAAAAAAAAAAAAAAAAAAAAAAAAAAAAAAAAAAAAAAAAAAAAAAAAAAAAAAAAAAAAAAAAAAAAAAAAAAAAAAAAAAAAAAAAAAAAAAAAAAAAAAAAAAAAAAAAAAAAAAAAAAAAAAAAAAAAAAAAAAAAAAA16+PpYV2xFWEHxtKUU7djZ6k3yPG0uZsAwYfG0sVdYepCdt72ZKVvBmcNY5hNPkAAeHoAAAAAABpTzmhTdpVF3XfmlY2qVWNZXpNST5reRxthN4jJN9TtwlFZaPYAJDgAAAAAAAAAAAAAAAAAAAAAAAAAAAAAAFTa1v0yH6mH35lslTa1v0yH6mH35mhs743gzM2r8v4o2tUf+biPgp/eZZ5U+rTM6OUyxFTH1I04qFPe+b2nuS4t9SOpmutlRbWU0dr7dTcu6Ed/i0S6rT2W3vcXd+iHR6qqnTR333/ssQFPf9cZrmrtg5S7KVNP/i2e3js9jvaxn/rfy2SP2fNe9JIl9pwfuxk/At4FP09YOZ5bK2LkpP3alNRfkoskmT61qWIajmtJ0X78fWj3r2l5nE9BdFZSz0O69pUTeG8dSeGtmVCWJpTjRdm1/S7+HeZMLioY2KnhZxnGW9Si7p96Mpn2Q3ouD+vA0oSw1JEGnhKlN2nCSfRZkh0dwdTCxk66cVK1ovju525cvAjv+LGHjdVMPWTV1ucGt3XdfIleRZss8oQr04uCntWi3dq0nHiuwpU7Elo59rJv7eJK9qw1S7OGDfB+SkoK8nZLffqIhneszC5a3HBJ4mS3eq7QT+Pn3J9pp11TseILJUtuhUszeCYAqDGazMfjHbDOFK/BRjtPxle/geI5lneJ9aH9safNU5JeUS77OsXvNIz3tStvEYt+BcQKcemObZS/zqdSPVVppfOKfmdnK9bMotLNaCa9+nuf+yT3+KPJbPtSzHD6HUNp0t4lldSygaGUZ7h88jt5fUU0uK4Sj2xe9G+UJRcXhmjGSksp5QBqZlmlHKIOpj6ipxXN830JcW+pEBzfWxJtxyiikvfqb2+yCe7vZNTp7LvcRBfqqqPfZZIKbhpbm2bv80nVl1Uqa+cYt+Z6nm+d4D1qrxcV0yptrzjYt+zp8nJZKftSD4qEsdC4gVLl+tLGYZ/nkadZc92xLxju8jQzbWBjs0b2avoY+7T9Xxl7T8TxbNubw8CW1aFHKznuLolJR9p2Cd+B871cRKu71puT6W2/mXDo7lscxwGD2lH1IqW9X5SXzcX3Hmo0XYRTcuf2/wBOtLr3qJOKjy+/+EoBzcnymWWbXpKnpLqnBcd0YJxjxfuuO/m02dIoySTwnk0YttZawAAcnQAAAKm1rfpkP1MPvzLZKm1rfpkP1MPvzNDZ3xvBmZtX5fxRDIxc2lFXb3Jc7ss7RTVrToxVXPFtze9Uvqx+K3tPq4dpG9WuXxx2NTqq6pRlVS+0mox8HK/ci4i3tDVSg+zhw7ylszRwnHtZrPcY6NCOHSjQjGCXBJJJdyMgBiH0BgxeBpY+LhjKcakXykk15lcaY6ulgYyr5LdxjeUqXFxXNxfFpdD3/Is4PeWKdROl5i/ArajTV3xxJce8ovRrSito1U2qD2oN+vTb3SX4S6H+BdeX4+GaUoVcK9qM0pJ/g+hp3T7CktLMvjlWMr06O6KndLojJKaXdtW7ic6psbKrRrUpO6pzjJdW2ndeMb95p66qM61dH7fhmPs66ddr08uXH8orOv7Uu2XzLn1f/R9DsqfxJlMV/al2y+Zc+r/6Pw/ZU/iSJNpfCXXyZHsn48unmiHayNKp4qrLC4WTjTp7p2+vPi0/srhbpv0I5mhuhctJm51pOnRg9lyXtSlxtG+5bmrvrRwcyrPEVqspb3KdSXjJst/V1TVPL6Oz9Z1ZPt9JJfgj29/xdOlDn64nmnj/ADNU3ZyWX/h1Mp0ew2SK2ApRi+cuMn2ye86IBgyk5PLZ9JGKisRWEeKtKNZONWKknuaaun3MhmkurWjjk55QlRqb3sf9uT6LfUfZu6ibA7qunU8wZHdRXcsTWT5+wWOrZHWU8NJ06lNtPudnGS5rdZouvK9IqeYYRYqfqxUJTmvdcL7S696du4qTTamqWPxKh79+9xjJ+bZ28hqSq5NjYw+rNP8AZfo3LyUja1dUboQn9Xj8M+f0VsqLJ1rikpflEd0i0gq6R1nUxLaW9QhyhHoXX0vmS/QTQKGKhHE5vHaUt8KT4bPKUum/JcLceJXh9BZXONSjSeH9lwpuPw7Kt5DXWOmtQr4ZPdnVrUWynZxaM9KlGilGlFRS3JJWSXYj2AYB9KR7STQvD6QRbcVTq8qsVZ3+0l7S8+gpvHYKeWVZ0sStmdOTi11ro6Vz7z6FKb1kzjPH1PR2uo0lL4tn+WybGzbpuTrfLBhbVogoq1cHn8k10BzOln2HarUqSqUrRnaEVtJ+zKyXOzv1pktp01SSVNKKXBJWS7kVjqkjJ167Xs+jin2uW7yUi0CnrIKFziuRf0E3ZRGT5gAFMvAAAAAAArfWzlUm6WIgrqzoy6ndyj43kvAsg18fgaeZU5UsXFShNbLX9cHzv1E+nu7GxTK+qo7epwKa0HzqOR4uE67tCadKT6FK1n2KSj3XLsTvwKY0p0Ir6Otypp1aPKolviuiaXB9fB+Rt6Law6uSRVLHJ1qS3Lf68F0JvdJdT8TV1VC1KVtTz6/ZjaPUvSt03LHr9Fug4WX6bYDMUvR4iEG/qz9R/vbn3M6LznDJXeIo26duH8zHlXOLw0zdjbCSypI3DFicRHCQlPESUYxTk5PgkuJwcy0/wGXJ/llVl7tP1r/teyvErnSnTetpJ6iXoqSd/Rp32nycpc+zh8yzRorLXxWEVNRr6qVweX3HKz3M/wC+MRVrcPSSbS6IrdH91IsrVdlUsFhpVaqs68k18Edyfe3LyIzohq+qZrKNXNIunRVnsvdKp3cYx6/DpLYp01SSjTSSSSSW5JLckkW9dqIbnYw8fD6FHZ2mm5u+zw8fqfPFf2pdsvmXPq/+j8P2VP4kimK/tS7ZfMufV/8AR+H7Kn8SRPtL4S6+TK+yfjy6eaKZxPtz+KXzZcur36Pof6v8WZTWJ9ufxS+bLl1e/R9D/V/izG0vgrr5MbJ+PLo/2iRgAwD6UAAApDTr6QxHxR+5El+qqjHEYbERqq8ZTUWulOFmvAiGnX0hiPij9yJMtUn+RX/WR+4jf1Pyi6R8j5rS/PPrLzIbpXopU0aqtNOVKTexU6vdl0SXnx7OzoTp8smiqGaXdJezNb3C/JrnHs3rr5WjicNDFxcMTGM4y3OMldNdjIVm2qqhiW5ZZUlQfuv14d2/aXiyvHWV3Q7O/wDJZnobaLO00z8PLoS/A5rQzNbWCqwqL7LT8VxXebFSrGir1Wopc27LxZU1fVfjqD/IulPrUnF/vJHhat8xrv8AKqHbKpf5XIv4tD4q1Y9fcn/mahcHS8+vsS/SXWLh8si45bKNervStvhF9Lktz7F5FWwp1s6rWgpVatWTfS5Sbu3/AFuRt53oxisgf5/TtF7lNetB/tLg+p2Z29BdMKOQP0eNowip7nXivXXxdMezh0M0a640VOVK3n69YMq22eouUL3ur16yT7Q7RpaNUNidnUm9upJcNrkl1Jfi+Z3jzSqxrJSpNSUkmmt6ae9NM9Hz85ynJylzPp64Rriox5IAA4OwAAAAAAAAD8avxI3mur7A5o2/RujJ/WpvZ3/DZx8iSg7hZKDzF4I7KoWLE1krfE6on/4uKXZKH4qX4GotUmIvvr0bdk/5FpgtrX3r6/0U3s3Tv/n+2V1hdUaX6Zim+qELecm/kSjJ9CsFkrUsPSUpr68/Wl3X3LuSO6CKzVW2cJSJq9HRW8xiAAVi0QmeqjCTbbrV97b4w/8AglOTZTDJKMKOHcpRhezla++TlvskuZugmsvssWJPJBXp6qnvQjhkKnqpwlRtutX3tvjDnv8AcJPkuUwyOjChh3KUYbVnK198nLfZJcWzeAnfZYsSeUK9PVU96EcMAAhJwAACKZtq5w2cVp1q9WtGVRptRcLcEt14t8jp6N6M0tGYThhJzmpyUntW4pW3WSOweKtT0UXJpuybst7dt+5c2TO+yUdxvgQR09UJb6jx7z2CJ/4nYD3qn+xnfyjOKWeUlVwMtqLbXQ01xTXJ/wA0eTpsgsyi0ewvrseISTZugAiJjFicLDGwlDExU4yVnF700UbpRk39w4qpRi24pqUW+OxJXV+tcO4vdu3EpHTjNYZxjKk8O7wjs04vpUFZvsvtd1jV2Y5b7S5YMba6h2ab554Ev1U5zKvCphqzv6O1SHVGTtJdidn+0yflbapMvltV68laNo0l1u+1Lw9XxLJK2uUVfLdLWz3J6eO96QABTL4AAAAAAAAAAAAAAAAAAAAAAAAAAAAAAAAAAABXmmmryWJlKvkqTcrynS4XfNw63zj4dBDMozzFaKVX6C8HwnSmnZ296Ls0+vcy9jTzHJsPmytj6MKnxJNrsfFdxpU65qO5at5GVfs5Sn2lL3ZERwGtjD1Uv7fRqU39m04/NPyNmvrTwVNfklWm+hRS85NGXEassBWd4RqU+qM3/wArmOGqzAxe91pdTmvwihnRvjhjGvXDMepD9JNYlfO4unhl6Cm9zSd5SXQ5brLqXizW0a0GxGftSnF0aXF1JK119iL9rt4fIs/LtDsDlbTw2HhtL60rzfjK9u47R1LXRrju0RwcR2dOye/qJZ+xq5bl1PKaUaWDjsxgrJfNt823vubQBmNtvLNdJJYQAB4egAAAAAAAAAAAAAAAAAAAAAAAAAA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590800"/>
            <a:ext cx="2362200" cy="169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800600"/>
            <a:ext cx="2932837" cy="11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http://images.wikia.com/childrensbooks/images/6/6e/One_R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3886200"/>
            <a:ext cx="1981200" cy="1714976"/>
          </a:xfrm>
          <a:prstGeom prst="rect">
            <a:avLst/>
          </a:prstGeom>
          <a:noFill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2743200"/>
            <a:ext cx="32670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lker.com/cliparts/L/3/n/4/m/7/cowboy-rope-borde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81561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Winslett" pitchFamily="2" charset="0"/>
              </a:rPr>
              <a:t>CELE MAI IEFTINE SERVICII SEO </a:t>
            </a:r>
            <a:r>
              <a:rPr lang="en-US" sz="4000" dirty="0" smtClean="0">
                <a:latin typeface="Arial Black" pitchFamily="34" charset="0"/>
              </a:rPr>
              <a:t>/ </a:t>
            </a:r>
            <a:r>
              <a:rPr lang="en-US" sz="4000" dirty="0" smtClean="0">
                <a:latin typeface="Winslett" pitchFamily="2" charset="0"/>
              </a:rPr>
              <a:t>CHILIPIR </a:t>
            </a:r>
            <a:r>
              <a:rPr lang="en-US" sz="4000" dirty="0" smtClean="0">
                <a:latin typeface="Arial Black" pitchFamily="34" charset="0"/>
              </a:rPr>
              <a:t>/</a:t>
            </a:r>
            <a:r>
              <a:rPr lang="en-US" sz="4000" dirty="0" smtClean="0">
                <a:latin typeface="Winslett" pitchFamily="2" charset="0"/>
              </a:rPr>
              <a:t> FLAT RATE LUNAR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29706" name="AutoShape 10" descr="data:image/jpeg;base64,/9j/4AAQSkZJRgABAQAAAQABAAD/2wCEAAkGBhAQDw8PDw0RDxIPEA8PEBIQERAQDxAOFRAVFBUQEhUYGyYeFxklGhISIDsgIycpLCwsFiAxNTAqNSYrLSkBCQoKDgwOGQ8PGjAfHB8qLCkuLykqKS0sKikpKSkpKSwpKSkpKSkpKSkpKSkpLCksLCwpLCwsKSwsLCwsKSkpKf/AABEIAMIBBAMBIgACEQEDEQH/xAAcAAEAAgIDAQAAAAAAAAAAAAAAAQcFBgIDBAj/xABGEAACAgEBBQUDBwgHCQEAAAAAAQIDEQQFBgcSIRMxQVFhInGRFCMyUoGhsRUkQlRyk7LRM2JzgpKzwTREU2R0g6LD0hb/xAAZAQEAAwEBAAAAAAAAAAAAAAAAAQIDBAX/xAAhEQEBAAICAgIDAQAAAAAAAAAAAQIRAxIhMRNBIlFhcf/aAAwDAQACEQMRAD8Au8AAAAAAAAAAAAAAAEAkZAgE5GQIBORkCATkZAAAAAAAAAAAAAAAAAAEASAAAAAAAAAAAAAAACMjJIwBGRknAwBGRknAwBGRknAwAAAAAAAAAAAAAAAAAAAAAAAAAAAAAAAAAAAAAAAAAAAAAAAAAAAAAAAAAAAAAAAAAAAAAAAAAAAAAAAAAAAAAAAAAAAAAAAAAAAAAAAAAAAAAAMg1Te/feWgnXFaKy9WQcuaDajFqWOV9H18TW3xuguj0E0/J2xT/hL48eV9LTG1Z4KufG+P6hL7bY//ACdtHGOdn0Nl2z/Zm5fhAt8Wf6T8eSzAaruxvldrLXXPZt+mioOXaWZ5Mp/R7l1NpyZ2a9q2aSCMkkIAQSmAAAAAAADjKeOraXv6AcgcFavrL4odovMDmCEyQAAAAAACMnGdqSy5JLzbSQHMGLv3n0UHiet08X5O2Cf4ijefRTeIa2iT8lbD+ZOqnVZQHCFiaTTTT7muq+JyIQZJyVVxP3q1uk10IafVSqhKiE+VKLjzc8031XojD7v8RtqXaiihXQs7W2EPaqj0Tl1eV5LJtOHK49mnx3W12g4pgxZjijG7Z3c02qqnVdTGSmsZUUpxfg4ySymjKBky2eky6fOO9e61uz73VP2ovLqsXdOH8/QzfDTfL5Hf2F0vze+Sy33VWvop+59z+JbW9G7dWu08qLVj9KuaS5q7EukkfPu2NkW6S+zT3R5Z1vHo4+E4+jR28eU5MetdGOXear6Zi89U/cY3eOOqemn8hcVf7PJzKLi+vVPm6d2TSOFm+/aRWh1E/nIL5iUn1nBL+jfqsfAsPV6uFUJWWTUIQTlKUniKS8WcmWNwy0wuNxulW7Q2xvJRGU7a0oQTlKUa6JxSXe3jwMFHirtR4Suree75mDz7uhk96t7tRta5aHZ9cnU31x0lak/pTf6Na7+puG5fDijRJW28t+ox1k1mFb8q0/t69/uOjeOOP5Ty13JPMa1s/b28l2HChYfjZTXXH4ywWNu/DVLTw+WzhK59Z8kVGEc90Vjvx5nftSu6VNi084wtcfm5TXNCM/ByXiiptqcQtr6a+3Tznp7JU9ZuurmiljOW0+neviZSfJ6kimu/pcmTr1FrjCUox5moycY93M0sqJWu6G8219ouThfpK4VTgrOap8+H19lJ+/qWajPLG43VVs63TQtRxF11abnsG+KSbbdnRJeLagYuvjZKTUY7NcnJpRSvzJt9yS7Pqyxdtx/NdR/YXf5bKA3Jx+UtE5NJK+Em20kkuucv3I348ccpbr00wks9LY2Xvvrrra4PYl1cJzjGVkpvEIvvk04dTY9vbEr1tDotlOMXKMs1y5ZZTyup3flSj9Yq/eQ/mQ9sadf7zT+9h/MwvvxNM7/IqXf3cWGz6I306u+XNbGvknJ+KbymseR6OH249eu0z1N+p1H9LOvkhbKKxHl6t9/iZPjDtOmzSUwrurm+3TahOMmlyPrhM9/BuednTXlqbfvjBnRbfi3Wlt6bbtpNPGquFcM8sIxhHLbeEsLLfVsxO2t9NFpHi/UxUvqQzZZ/hj1RqfFDfmenfyLTS5LJRUrrF9KEX3Qj5Sfn5GE3C4brWQWr1kpdnNtwgm1K3r9Ocu/Hu6szx4/x7Z1WYzW62K/jToovEaL5+uIR+5vIo406KTxOi+HriE/wZtmi3V0VK5atHTH/ALcW372+rOes3a0dsXGzSUzT864/c0iN8f6RvH9OvYm9Wk1izp74za6uL9myPvi+plslH797rvZWpp1GksnXCxydbUvaqsj1cE/GOGu/1Rumn31nfsPUazpG+qudUuXold0SmvJe0mTlx+JcfVTcPuPNvtxTWnlLTaNRstj0nZLrXXLxjFfpS+5epp2zNibU2xJ2Sum684dlspRqT8oQXf8AYjWdlaPt9TTS3/S3Qg34+1L2n7+/4n0rotHCmuFVcVGFcVGKXckuhrnrimp7Xy1hNRXGl4JVJfO62bfj2dcIr78nDW8EYYfY62Sfgra4tP7YtNFo4DRh82f7Z98lC3/lTYlyTslGMn7PV2ae1Lww+5/Bls7mb317Roc4rkshhW15zyt9zT8YvDOHEHZ0Ltm6pSSzXXK6Df6NkFlP8V9pV/CfXuvacIJvlvrshJeGUuaLf2o18cmFv3F/GeO3s40L8+pf/LR/zJHTwg2Z2mvla1laeqUv78nyx+7mPTxp/wBto/6f/wBkjYeDGzuTSXXtdbrsL9mEcfi2XuWuFbeuNYmAAcWnMnAAJSho1LiFubHX0c9cUtRSm6n9dd7qb9fxNuIJmXW7iZdXcfLtc51TTTdc65dPCUZxf4po22e1dobdvq03MoxjFOSj0rjjpK+fm+vd69DBb1Rxr9Yl+s3fxs3fgjWu11kvKupfY5Nnocl/Hv8AbqyvjssHdndajQVdnTHMnjtLJfTsl5t+Xp3GawBk86227rlt2xO9O3Y6LSW6iXfFYhH61r6Qj8fwZofDjd6Oo02t1WqalLXdpUnJ9eRt80175P8A8Tw8Qdpz2ltGnZumeY1z5G++Luf0pv0jHP3mzabhFooxSlbqZNJJtXOKb8Wkl06nRJMMfPi1pqYz/Wi8PtpS0G1OwteI2Slpbe7CmpezL4pfEvRFEcRN0Fs++qVDn2VscxlKTlKN0X1XN7sMtjdfeJanZ9eq73GuXapd6srT5l92ftHNJZMoZzfmMltp/m2o/sLf4GfOewdmfKdTRp+fk7ayMObGXHPjgsXavF3taraq9n2rtK5w5py7uaLWcKPqV3sfUz0+po1CqlJ02ws5cSXNyvOM46ZNeHG443a3HNSrLr4I1fpa+1+6qC/1PTDgrpP0tTe/8C/0O/YnFWOovqoehurds1BS5k4xb8X7KNr3h2z8k089R2U7uRx9iv6Ty8dDC5ckvlS5ZKq4gbgabZ+mrupnbKUrVW+dprlcW/BehsvBeX5jevLUy/gj/I1jfjfSzaNEKI7PvqUbFZzSTlnCaxhR9Sdwt73s6q2qzRaiztLO0zCL6ezjGGjXLteLV9r3dw8sDxDUvyprub/i9P2ezjgujcbVws2dpJQxhUxg8eE4+zJP7Ua5vxuD+UVDWaVqFzrjzQn7KsjjMc/Vks48jSti7a2jsWyULNNPs5PMq7E+Rv60JrKT9V3kXXJhJPcL+WOovYZK803GnRtfOUXVy8UuSa+OUdGu4004xp9JZZLw53GMc+qWWzH4s/0z6ZHGy9LT6SHTLunJLxxGvr+J5eGexHqNlbQpl0jqbJwg/DKqjHmX95fcYmrdvae2tQtRqYuiruUpRcYwh9WqD6t+vxLe2RsmvS0V6emPLCtcq835yfm2zXLLphMfta3rjp85ctuj1S54OFuntjJxfT2oyz8Hjv8AU+iNhbbq1lEL6ZpxklleMJY6wkvBox29W4+m2hH5yPJaliF0Mc69JfWXoyunuJtjZ1jnopuxedMkuZf1q5Pr95OWWPLJ9VNszn9XPkNlSw3y3gh7MtA5Puy9NNP7ng5S2rvJqlyQ07oT6NquFLS8+abyZfFfuxTp/We4qbz10aSeljJO7Ux5OVPrGp/SlLy8l7zWuD27c5XS184tQrjKFTfTnnLpKS9Esr3mR2JwilKzt9pah2ybzKuEpScn/XsfVr3Fk6fTQrhGFcFCMViMYrCSXgi1zmOPXFa5STUVHxk09ktZQ41zklp0uaMJOOeeXTKWMli7k7N+T7O0lTWGqlKXnzTbm8/4vuMHtrilp9LqbtNbp7m6mk5RcHGWYp9E36mzarbVdcK5yUvnIqSjjqk0u/y7yMrl1ksRd6kZIHTotXG2CnDLT8+jT8mDFm7wAB5toa+uiud1suSFcXKcurxHz6GsXcVNmRTa1EpekarMv4o2nV6SFsJV2wU4TWJRksxku/DX2GNW52gX+40fu4lsev2ma+3z7tvXRv1OovisRttssSeMqLk2smycNd7KNBde9RKShbXFLlTk+eMsrovRsuFbqaH9R0/7qJP/AOW0P6lp/wB1A6MueXHrrw2vJLNMFTxX2bOUYKyzM5Rivmpd8mkvvaOO9+6uv1tuaNoLT0KCj2adi5pZbcpcv2Iz63X0Saa0VCaaaaqjlNPKaMpgw7SXeLLcnpUun4OauuashtCuE08qUY2qWX39c5LG3f0F2n00K9RqHqbI83NY++XXKXXyXQyoGWdy9lyt9qg363x+XUz0q2beuWzMLZJ+zOLa5opR8Vn4mJ3J3q1Oze0g9HbdVa1JxUZxcZLpzR9ny/BF6YHKaTlkx668LTOa1ph929ux1tHbxpspXNKDjakpZjjL9V1MtyLyOWAY1Rx5ES0SSQhxwTgkAcUjjOtSWGk15NZXwZ2EYAx1m72kk8y0dDfrVD+R3afZGnrea9PVD9muEX9yPYCd1O6hIkAhAAAIBIAEEgDT9tcMdHq756iyV0Z2SUpcs1y5SSwk16GwbQ2PC5RUunKml0jJNeTTWH5mQIJuVTuunR6RVQUItvvbbeXJvvbfmDvBCAAAAAAAAAAAAAAAAAYAAYGAAGBgABgYAAAAAAAAAAAAAAAAAAAAAAAAAAAAAAAAAAAAAAAAAAAAAAAAAAAAAAAAAAAAAAAAAAAAAAAAAAAAAAAAAAAAAAAAAAAAAAAAAAAAAAAAAAAAAAAAAAAAAAAAAAAAAAAAAAAAAAAAAAAAAAAAAAAAAAAAAAAAAAABIAAg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AutoShape 16" descr="data:image/jpeg;base64,/9j/4AAQSkZJRgABAQAAAQABAAD/2wCEAAkGBhAGERMSBxASEBUSFxEQGBQYGRcXGBcSFhYYFBkdGhUYGyYeGBokGRQSIC8hJicpLCwtFR8xNTAqNSYrLCkBCQoKDgwOGg8PGjIkHiQsKS8sMDQ1NTIwLSwpLSwwLCopLzApLiwzKSwuLS8sNCwsLi0tLC8sLSwsLCwsNCosLP/AABEIAMABBgMBIgACEQEDEQH/xAAcAAEAAgMBAQEAAAAAAAAAAAAABgcDBAUCCAH/xABGEAACAQICBgYGBQkHBQAAAAAAAQIDEQQFBgcSITFBUWFxgZGhEyIyUnKxNUJissEjJDRzgqKz0fAUFRczg5LCFkNEk9L/xAAaAQEAAwEBAQAAAAAAAAAAAAAAAwQFAgEG/8QALxEAAgIBAQUFCAMBAAAAAAAAAAECAxEEBRIhMXETUYHB8BUyMzRBYZGxFKHhQv/aAAwDAQACEQMRAD8AvEAAAAAAAAAAAAAAAAAAAAAAAAAAAAAAAAAAAAAAAAAAAAAAAAAAAAAAAAAAAAAAAAAAAAAAAAAAAAAAAAAAAAAAAAAAAAAAAAAAAAAAAAAAAAAAAAAAAAAAAAAAAAAAAAAAAAAAAAAAAAAAAAAAAAAAAAAAAAA16+PpYV2xFWEHxtKUU7djZ6k3yPG0uZsAwYfG0sVdYepCdt72ZKVvBmcNY5hNPkAAeHoAAAAAABpTzmhTdpVF3XfmlY2qVWNZXpNST5reRxthN4jJN9TtwlFZaPYAJDgAAAAAAAAAAAAAAAAAAAAAAAAAAAAAAFTa1v0yH6mH35lslTa1v0yH6mH35mhs743gzM2r8v4o2tUf+biPgp/eZZ5U+rTM6OUyxFTH1I04qFPe+b2nuS4t9SOpmutlRbWU0dr7dTcu6Ed/i0S6rT2W3vcXd+iHR6qqnTR333/ssQFPf9cZrmrtg5S7KVNP/i2e3js9jvaxn/rfy2SP2fNe9JIl9pwfuxk/At4FP09YOZ5bK2LkpP3alNRfkoskmT61qWIajmtJ0X78fWj3r2l5nE9BdFZSz0O69pUTeG8dSeGtmVCWJpTjRdm1/S7+HeZMLioY2KnhZxnGW9Si7p96Mpn2Q3ouD+vA0oSw1JEGnhKlN2nCSfRZkh0dwdTCxk66cVK1ovju525cvAjv+LGHjdVMPWTV1ucGt3XdfIleRZss8oQr04uCntWi3dq0nHiuwpU7Elo59rJv7eJK9qw1S7OGDfB+SkoK8nZLffqIhneszC5a3HBJ4mS3eq7QT+Pn3J9pp11TseILJUtuhUszeCYAqDGazMfjHbDOFK/BRjtPxle/geI5lneJ9aH9safNU5JeUS77OsXvNIz3tStvEYt+BcQKcemObZS/zqdSPVVppfOKfmdnK9bMotLNaCa9+nuf+yT3+KPJbPtSzHD6HUNp0t4lldSygaGUZ7h88jt5fUU0uK4Sj2xe9G+UJRcXhmjGSksp5QBqZlmlHKIOpj6ipxXN830JcW+pEBzfWxJtxyiikvfqb2+yCe7vZNTp7LvcRBfqqqPfZZIKbhpbm2bv80nVl1Uqa+cYt+Z6nm+d4D1qrxcV0yptrzjYt+zp8nJZKftSD4qEsdC4gVLl+tLGYZ/nkadZc92xLxju8jQzbWBjs0b2avoY+7T9Xxl7T8TxbNubw8CW1aFHKznuLolJR9p2Cd+B871cRKu71puT6W2/mXDo7lscxwGD2lH1IqW9X5SXzcX3Hmo0XYRTcuf2/wBOtLr3qJOKjy+/+EoBzcnymWWbXpKnpLqnBcd0YJxjxfuuO/m02dIoySTwnk0YttZawAAcnQAAAKm1rfpkP1MPvzLZKm1rfpkP1MPvzNDZ3xvBmZtX5fxRDIxc2lFXb3Jc7ss7RTVrToxVXPFtze9Uvqx+K3tPq4dpG9WuXxx2NTqq6pRlVS+0mox8HK/ci4i3tDVSg+zhw7ylszRwnHtZrPcY6NCOHSjQjGCXBJJJdyMgBiH0BgxeBpY+LhjKcakXykk15lcaY6ulgYyr5LdxjeUqXFxXNxfFpdD3/Is4PeWKdROl5i/ArajTV3xxJce8ovRrSito1U2qD2oN+vTb3SX4S6H+BdeX4+GaUoVcK9qM0pJ/g+hp3T7CktLMvjlWMr06O6KndLojJKaXdtW7ic6psbKrRrUpO6pzjJdW2ndeMb95p66qM61dH7fhmPs66ddr08uXH8orOv7Uu2XzLn1f/R9DsqfxJlMV/al2y+Zc+r/6Pw/ZU/iSJNpfCXXyZHsn48unmiHayNKp4qrLC4WTjTp7p2+vPi0/srhbpv0I5mhuhctJm51pOnRg9lyXtSlxtG+5bmrvrRwcyrPEVqspb3KdSXjJst/V1TVPL6Oz9Z1ZPt9JJfgj29/xdOlDn64nmnj/ADNU3ZyWX/h1Mp0ew2SK2ApRi+cuMn2ye86IBgyk5PLZ9JGKisRWEeKtKNZONWKknuaaun3MhmkurWjjk55QlRqb3sf9uT6LfUfZu6ibA7qunU8wZHdRXcsTWT5+wWOrZHWU8NJ06lNtPudnGS5rdZouvK9IqeYYRYqfqxUJTmvdcL7S696du4qTTamqWPxKh79+9xjJ+bZ28hqSq5NjYw+rNP8AZfo3LyUja1dUboQn9Xj8M+f0VsqLJ1rikpflEd0i0gq6R1nUxLaW9QhyhHoXX0vmS/QTQKGKhHE5vHaUt8KT4bPKUum/JcLceJXh9BZXONSjSeH9lwpuPw7Kt5DXWOmtQr4ZPdnVrUWynZxaM9KlGilGlFRS3JJWSXYj2AYB9KR7STQvD6QRbcVTq8qsVZ3+0l7S8+gpvHYKeWVZ0sStmdOTi11ro6Vz7z6FKb1kzjPH1PR2uo0lL4tn+WybGzbpuTrfLBhbVogoq1cHn8k10BzOln2HarUqSqUrRnaEVtJ+zKyXOzv1pktp01SSVNKKXBJWS7kVjqkjJ167Xs+jin2uW7yUi0CnrIKFziuRf0E3ZRGT5gAFMvAAAAAAArfWzlUm6WIgrqzoy6ndyj43kvAsg18fgaeZU5UsXFShNbLX9cHzv1E+nu7GxTK+qo7epwKa0HzqOR4uE67tCadKT6FK1n2KSj3XLsTvwKY0p0Ir6Otypp1aPKolviuiaXB9fB+Rt6Law6uSRVLHJ1qS3Lf68F0JvdJdT8TV1VC1KVtTz6/ZjaPUvSt03LHr9Fug4WX6bYDMUvR4iEG/qz9R/vbn3M6LznDJXeIo26duH8zHlXOLw0zdjbCSypI3DFicRHCQlPESUYxTk5PgkuJwcy0/wGXJ/llVl7tP1r/teyvErnSnTetpJ6iXoqSd/Rp32nycpc+zh8yzRorLXxWEVNRr6qVweX3HKz3M/wC+MRVrcPSSbS6IrdH91IsrVdlUsFhpVaqs68k18Edyfe3LyIzohq+qZrKNXNIunRVnsvdKp3cYx6/DpLYp01SSjTSSSSSW5JLckkW9dqIbnYw8fD6FHZ2mm5u+zw8fqfPFf2pdsvmXPq/+j8P2VP4kimK/tS7ZfMufV/8AR+H7Kn8SRPtL4S6+TK+yfjy6eaKZxPtz+KXzZcur36Pof6v8WZTWJ9ufxS+bLl1e/R9D/V/izG0vgrr5MbJ+PLo/2iRgAwD6UAAApDTr6QxHxR+5El+qqjHEYbERqq8ZTUWulOFmvAiGnX0hiPij9yJMtUn+RX/WR+4jf1Pyi6R8j5rS/PPrLzIbpXopU0aqtNOVKTexU6vdl0SXnx7OzoTp8smiqGaXdJezNb3C/JrnHs3rr5WjicNDFxcMTGM4y3OMldNdjIVm2qqhiW5ZZUlQfuv14d2/aXiyvHWV3Q7O/wDJZnobaLO00z8PLoS/A5rQzNbWCqwqL7LT8VxXebFSrGir1Wopc27LxZU1fVfjqD/IulPrUnF/vJHhat8xrv8AKqHbKpf5XIv4tD4q1Y9fcn/mahcHS8+vsS/SXWLh8si45bKNervStvhF9Lktz7F5FWwp1s6rWgpVatWTfS5Sbu3/AFuRt53oxisgf5/TtF7lNetB/tLg+p2Z29BdMKOQP0eNowip7nXivXXxdMezh0M0a640VOVK3n69YMq22eouUL3ur16yT7Q7RpaNUNidnUm9upJcNrkl1Jfi+Z3jzSqxrJSpNSUkmmt6ae9NM9Hz85ynJylzPp64Rriox5IAA4OwAAAAAAAAD8avxI3mur7A5o2/RujJ/WpvZ3/DZx8iSg7hZKDzF4I7KoWLE1krfE6on/4uKXZKH4qX4GotUmIvvr0bdk/5FpgtrX3r6/0U3s3Tv/n+2V1hdUaX6Zim+qELecm/kSjJ9CsFkrUsPSUpr68/Wl3X3LuSO6CKzVW2cJSJq9HRW8xiAAVi0QmeqjCTbbrV97b4w/8AglOTZTDJKMKOHcpRhezla++TlvskuZugmsvssWJPJBXp6qnvQjhkKnqpwlRtutX3tvjDnv8AcJPkuUwyOjChh3KUYbVnK198nLfZJcWzeAnfZYsSeUK9PVU96EcMAAhJwAACKZtq5w2cVp1q9WtGVRptRcLcEt14t8jp6N6M0tGYThhJzmpyUntW4pW3WSOweKtT0UXJpuybst7dt+5c2TO+yUdxvgQR09UJb6jx7z2CJ/4nYD3qn+xnfyjOKWeUlVwMtqLbXQ01xTXJ/wA0eTpsgsyi0ewvrseISTZugAiJjFicLDGwlDExU4yVnF700UbpRk39w4qpRi24pqUW+OxJXV+tcO4vdu3EpHTjNYZxjKk8O7wjs04vpUFZvsvtd1jV2Y5b7S5YMba6h2ab554Ev1U5zKvCphqzv6O1SHVGTtJdidn+0yflbapMvltV68laNo0l1u+1Lw9XxLJK2uUVfLdLWz3J6eO96QABTL4AAAAAAAAAAAAAAAAAAAAAAAAAAAAAAAAAAABXmmmryWJlKvkqTcrynS4XfNw63zj4dBDMozzFaKVX6C8HwnSmnZ296Ls0+vcy9jTzHJsPmytj6MKnxJNrsfFdxpU65qO5at5GVfs5Sn2lL3ZERwGtjD1Uv7fRqU39m04/NPyNmvrTwVNfklWm+hRS85NGXEassBWd4RqU+qM3/wArmOGqzAxe91pdTmvwihnRvjhjGvXDMepD9JNYlfO4unhl6Cm9zSd5SXQ5brLqXizW0a0GxGftSnF0aXF1JK119iL9rt4fIs/LtDsDlbTw2HhtL60rzfjK9u47R1LXRrju0RwcR2dOye/qJZ+xq5bl1PKaUaWDjsxgrJfNt823vubQBmNtvLNdJJYQAB4egAAAAAAAAAAAAAAAAAAAAAAAAAA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 descr="http://dailypicksandflicks.com/wp-content/uploads/2011/12/lion-tattoes-you-get-what-you-pay-f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737739"/>
            <a:ext cx="5867400" cy="3510661"/>
          </a:xfrm>
          <a:prstGeom prst="rect">
            <a:avLst/>
          </a:prstGeom>
          <a:noFill/>
        </p:spPr>
      </p:pic>
      <p:sp>
        <p:nvSpPr>
          <p:cNvPr id="12" name="Cloud 11"/>
          <p:cNvSpPr/>
          <p:nvPr/>
        </p:nvSpPr>
        <p:spPr>
          <a:xfrm>
            <a:off x="6629400" y="2356739"/>
            <a:ext cx="2057400" cy="16764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 get what you pay for…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heskylinegroup.files.wordpress.com/2011/11/10-midlife-career-change-snake-oil-sales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038600"/>
            <a:ext cx="2066925" cy="2526803"/>
          </a:xfrm>
          <a:prstGeom prst="rect">
            <a:avLst/>
          </a:prstGeom>
          <a:noFill/>
        </p:spPr>
      </p:pic>
      <p:pic>
        <p:nvPicPr>
          <p:cNvPr id="4" name="Picture 2" descr="http://www.clker.com/cliparts/L/3/n/4/m/7/cowboy-rope-border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2916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Winslett" pitchFamily="2" charset="0"/>
              </a:rPr>
              <a:t>ALTE INSELATORII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524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facem</a:t>
            </a:r>
            <a:r>
              <a:rPr lang="en-US" dirty="0" smtClean="0"/>
              <a:t> un site full flash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includem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SEO in </a:t>
            </a:r>
            <a:r>
              <a:rPr lang="en-US" dirty="0" err="1" smtClean="0"/>
              <a:t>pachet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1" name="Picture 3" descr="http://t0.gstatic.com/images?q=tbn:ANd9GcShwn1sJezdDRYk_p0kf9LXL1yFr34OztdYs36pcplvlL9Bezmq2MAq7JuM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371600"/>
            <a:ext cx="838200" cy="838200"/>
          </a:xfrm>
          <a:prstGeom prst="rect">
            <a:avLst/>
          </a:prstGeom>
          <a:noFill/>
        </p:spPr>
      </p:pic>
      <p:pic>
        <p:nvPicPr>
          <p:cNvPr id="2053" name="Picture 5" descr="http://t3.gstatic.com/images?q=tbn:ANd9GcSaVh_akC_Jd3C-y9wjQk9fm7D7n7X3EjGpcvQx2asmOklg6RCDgVuY7966f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362200"/>
            <a:ext cx="751115" cy="7429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81200" y="2514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Alexa</a:t>
            </a:r>
            <a:r>
              <a:rPr lang="en-US" dirty="0" smtClean="0"/>
              <a:t> Rank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fi</a:t>
            </a:r>
            <a:r>
              <a:rPr lang="en-US" dirty="0" smtClean="0"/>
              <a:t> </a:t>
            </a:r>
            <a:r>
              <a:rPr lang="en-US" dirty="0" err="1" smtClean="0"/>
              <a:t>unul</a:t>
            </a:r>
            <a:r>
              <a:rPr lang="en-US" dirty="0" smtClean="0"/>
              <a:t> din KPI in </a:t>
            </a:r>
            <a:r>
              <a:rPr lang="en-US" dirty="0" err="1" smtClean="0"/>
              <a:t>campania</a:t>
            </a:r>
            <a:r>
              <a:rPr lang="en-US" dirty="0" smtClean="0"/>
              <a:t> SEO.</a:t>
            </a:r>
            <a:endParaRPr lang="en-US" dirty="0"/>
          </a:p>
        </p:txBody>
      </p:sp>
      <p:pic>
        <p:nvPicPr>
          <p:cNvPr id="2055" name="Picture 7" descr="http://www.serseo.com/images/reciprocal_link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200400"/>
            <a:ext cx="933450" cy="9334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81200" y="3505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Vom</a:t>
            </a:r>
            <a:r>
              <a:rPr lang="en-US" dirty="0" smtClean="0"/>
              <a:t> genera </a:t>
            </a:r>
            <a:r>
              <a:rPr lang="en-US" dirty="0" err="1" smtClean="0"/>
              <a:t>mii</a:t>
            </a:r>
            <a:r>
              <a:rPr lang="en-US" dirty="0" smtClean="0"/>
              <a:t> de link-</a:t>
            </a:r>
            <a:r>
              <a:rPr lang="en-US" dirty="0" err="1" smtClean="0"/>
              <a:t>uri</a:t>
            </a:r>
            <a:r>
              <a:rPr lang="en-US" dirty="0" smtClean="0"/>
              <a:t> </a:t>
            </a:r>
            <a:r>
              <a:rPr lang="en-US" dirty="0" err="1" smtClean="0"/>
              <a:t>reciproce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site-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r>
              <a:rPr lang="en-US" dirty="0" err="1" smtClean="0"/>
              <a:t>Dvs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4419600"/>
            <a:ext cx="685800" cy="90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981200" y="4648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Vom</a:t>
            </a:r>
            <a:r>
              <a:rPr lang="en-US" dirty="0" smtClean="0"/>
              <a:t> genera </a:t>
            </a:r>
            <a:r>
              <a:rPr lang="en-US" dirty="0" err="1" smtClean="0"/>
              <a:t>zeci</a:t>
            </a:r>
            <a:r>
              <a:rPr lang="en-US" dirty="0" smtClean="0"/>
              <a:t> de </a:t>
            </a:r>
            <a:r>
              <a:rPr lang="en-US" dirty="0" err="1" smtClean="0"/>
              <a:t>mii</a:t>
            </a:r>
            <a:r>
              <a:rPr lang="en-US" dirty="0" smtClean="0"/>
              <a:t> de </a:t>
            </a:r>
            <a:r>
              <a:rPr lang="en-US" dirty="0" err="1" smtClean="0"/>
              <a:t>vizite</a:t>
            </a:r>
            <a:r>
              <a:rPr lang="en-US" dirty="0" smtClean="0"/>
              <a:t> </a:t>
            </a:r>
            <a:r>
              <a:rPr lang="en-US" dirty="0" err="1" smtClean="0"/>
              <a:t>catre</a:t>
            </a:r>
            <a:r>
              <a:rPr lang="en-US" dirty="0" smtClean="0"/>
              <a:t> site-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r>
              <a:rPr lang="en-US" dirty="0" err="1" smtClean="0"/>
              <a:t>Dvs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81200" y="5638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Revendicam</a:t>
            </a:r>
            <a:r>
              <a:rPr lang="en-US" dirty="0" smtClean="0"/>
              <a:t> ownership </a:t>
            </a:r>
            <a:r>
              <a:rPr lang="en-US" dirty="0" err="1" smtClean="0"/>
              <a:t>pe</a:t>
            </a:r>
            <a:r>
              <a:rPr lang="en-US" dirty="0" smtClean="0"/>
              <a:t> copy </a:t>
            </a:r>
            <a:r>
              <a:rPr lang="en-US" dirty="0" err="1" smtClean="0"/>
              <a:t>si</a:t>
            </a:r>
            <a:r>
              <a:rPr lang="en-US" dirty="0" smtClean="0"/>
              <a:t> meta.</a:t>
            </a:r>
            <a:endParaRPr lang="en-US" dirty="0"/>
          </a:p>
        </p:txBody>
      </p:sp>
      <p:pic>
        <p:nvPicPr>
          <p:cNvPr id="2060" name="Picture 12" descr="http://www.smartcopying.edu.au/scw/all-right-to-copy/artc/lo/challenge/graphics/copywrong_2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5638800"/>
            <a:ext cx="1102895" cy="41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Winslett" pitchFamily="2" charset="0"/>
              </a:rPr>
              <a:t>CUM STABILIM OBIECTIVELE</a:t>
            </a:r>
            <a:endParaRPr lang="en-US" sz="4000" dirty="0"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142998"/>
          <a:ext cx="8077201" cy="5276493"/>
        </p:xfrm>
        <a:graphic>
          <a:graphicData uri="http://schemas.openxmlformats.org/drawingml/2006/table">
            <a:tbl>
              <a:tblPr/>
              <a:tblGrid>
                <a:gridCol w="2361788"/>
                <a:gridCol w="1291422"/>
                <a:gridCol w="2427378"/>
                <a:gridCol w="1449793"/>
                <a:gridCol w="546820"/>
              </a:tblGrid>
              <a:tr h="2614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Corporate Priorities</a:t>
                      </a:r>
                    </a:p>
                  </a:txBody>
                  <a:tcPr marL="7923" marR="7923" marT="79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Business Objectives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Goals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KPIs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KPI Target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77294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Reach</a:t>
                      </a:r>
                      <a:r>
                        <a:rPr lang="en-US" sz="800" b="0" i="1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out to more customers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Grow active customer base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Increase interest in contacting customer service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Traffic to "Contact Us" page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Turn the website into a one-stop source of information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Traffic to "Useful Info" page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Access of product info form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Brochure downloads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Increase lead profitability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Average value per lead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Increase conversion profitability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Average order value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48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Focus </a:t>
                      </a:r>
                      <a:r>
                        <a:rPr lang="en-US" sz="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  <a:r>
                        <a:rPr lang="en-US" sz="800" b="0" i="1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business growth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Strengthen market position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Enhance Search Engine rankings 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Google ranking for &lt;keyword&gt;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Google ranking for &lt;keyword&gt;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Google ranking for &lt;keyword&gt;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Google ranking for &lt;keyword&gt;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Google ranking for &lt;keyword&gt;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Attract more visitors via Search Engines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Organic traffic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Non-branded vs branded keywords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Generate more Search Engine results vs competitors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Share of search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53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Simplify our services 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Delivering value to customers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Increase customer interaction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Newsletter sign-ups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Enhance visitor retention rates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Visitor loyalty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Visitor recency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Make sure visitors find what they're looking for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Task completion rate - Task 1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Task completion rate - Task 2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Task completion rate - Task 3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Stimulating customer interest in the website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Length of visit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Depth of visit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ker.com/cliparts/L/3/n/4/m/7/cowboy-rope-borde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2916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Winslett" pitchFamily="2" charset="0"/>
              </a:rPr>
              <a:t>ULEI DE SARPE?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267200"/>
            <a:ext cx="2590800" cy="194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371545"/>
            <a:ext cx="1524000" cy="203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6364" y="3505200"/>
            <a:ext cx="170550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6169" y="1600200"/>
            <a:ext cx="190723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1371600"/>
            <a:ext cx="2057400" cy="28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ker.com/cliparts/L/3/n/4/m/7/cowboy-rope-borde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2916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Winslett" pitchFamily="2" charset="0"/>
              </a:rPr>
              <a:t>VA MULTUMESC</a:t>
            </a:r>
            <a:r>
              <a:rPr lang="en-US" sz="4000" dirty="0" smtClean="0">
                <a:latin typeface="Arial Black" pitchFamily="34" charset="0"/>
              </a:rPr>
              <a:t>!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1026" name="Picture 2" descr="http://media-cache7.pinterest.com/avatars/seowolf-76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219200"/>
            <a:ext cx="1447800" cy="1447800"/>
          </a:xfrm>
          <a:prstGeom prst="rect">
            <a:avLst/>
          </a:prstGeom>
          <a:noFill/>
        </p:spPr>
      </p:pic>
      <p:pic>
        <p:nvPicPr>
          <p:cNvPr id="1034" name="Picture 10" descr="http://png-4.findicons.com/files/icons/1972/wood_social_networking/512/twitter_bird2_square_webtreatset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124200"/>
            <a:ext cx="914400" cy="914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00200" y="3352800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@</a:t>
            </a:r>
            <a:r>
              <a:rPr lang="en-US" sz="2700" b="1" dirty="0" err="1" smtClean="0"/>
              <a:t>seowolf</a:t>
            </a:r>
            <a:endParaRPr lang="en-US" sz="2700" b="1" dirty="0"/>
          </a:p>
        </p:txBody>
      </p:sp>
      <p:pic>
        <p:nvPicPr>
          <p:cNvPr id="1038" name="Picture 14" descr="http://cdn1.iconfinder.com/data/icons/waxed/512/facebook-logo-square-webtreatset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962400"/>
            <a:ext cx="914400" cy="914400"/>
          </a:xfrm>
          <a:prstGeom prst="rect">
            <a:avLst/>
          </a:prstGeom>
          <a:noFill/>
        </p:spPr>
      </p:pic>
      <p:pic>
        <p:nvPicPr>
          <p:cNvPr id="1041" name="Picture 17" descr="google, logo 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124200"/>
            <a:ext cx="914400" cy="91440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600200" y="4114800"/>
            <a:ext cx="3276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/>
              <a:t>fb.me</a:t>
            </a:r>
            <a:r>
              <a:rPr lang="en-US" sz="2700" b="1" dirty="0" smtClean="0"/>
              <a:t>/</a:t>
            </a:r>
            <a:r>
              <a:rPr lang="en-US" sz="2700" b="1" dirty="0" err="1" smtClean="0"/>
              <a:t>neaguhoria</a:t>
            </a:r>
            <a:endParaRPr lang="en-US" sz="2700" b="1" dirty="0"/>
          </a:p>
        </p:txBody>
      </p:sp>
      <p:pic>
        <p:nvPicPr>
          <p:cNvPr id="1043" name="Picture 19" descr="linkedin, logo, square2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800600"/>
            <a:ext cx="914400" cy="91440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676400" y="4953000"/>
            <a:ext cx="3429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/>
              <a:t>linkd.in</a:t>
            </a:r>
            <a:r>
              <a:rPr lang="en-US" sz="2700" b="1" dirty="0" smtClean="0"/>
              <a:t>/</a:t>
            </a:r>
            <a:r>
              <a:rPr lang="en-US" sz="2700" b="1" dirty="0" err="1" smtClean="0"/>
              <a:t>neaguhoria</a:t>
            </a:r>
            <a:endParaRPr lang="en-US" sz="2700" b="1" dirty="0"/>
          </a:p>
        </p:txBody>
      </p:sp>
      <p:pic>
        <p:nvPicPr>
          <p:cNvPr id="1045" name="Picture 21" descr="facebook, logo, square, wordpress i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4038601"/>
            <a:ext cx="914399" cy="9144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638800" y="4267200"/>
            <a:ext cx="2438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/>
              <a:t>seo-wolf.com</a:t>
            </a:r>
            <a:endParaRPr lang="en-US" sz="27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638800" y="3276600"/>
            <a:ext cx="2743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/>
              <a:t>gplus.to</a:t>
            </a:r>
            <a:r>
              <a:rPr lang="en-US" sz="2700" b="1" dirty="0" smtClean="0"/>
              <a:t>/</a:t>
            </a:r>
            <a:r>
              <a:rPr lang="en-US" sz="2700" b="1" dirty="0" err="1" smtClean="0"/>
              <a:t>seowolf</a:t>
            </a:r>
            <a:endParaRPr lang="en-US" sz="2700" b="1" dirty="0"/>
          </a:p>
        </p:txBody>
      </p:sp>
      <p:pic>
        <p:nvPicPr>
          <p:cNvPr id="1047" name="Picture 23" descr="mail,square,envelop,message,email,lett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4876800"/>
            <a:ext cx="914400" cy="914401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5715000" y="5181600"/>
            <a:ext cx="2971800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638800" y="5054769"/>
            <a:ext cx="396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neaguhoria@gmail.com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ker.com/cliparts/L/3/n/4/m/7/cowboy-rope-borde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2916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Winslett" pitchFamily="2" charset="0"/>
              </a:rPr>
              <a:t>ULEI DE SARPE SEO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22534" name="Picture 6" descr="snake oil Google Will No Longer Report the Query Terms that the User Searched with to Reach Your Site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116" y="3429000"/>
            <a:ext cx="4223084" cy="2828925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1524000" y="1220900"/>
            <a:ext cx="6096000" cy="4060599"/>
            <a:chOff x="1524000" y="1220900"/>
            <a:chExt cx="6096000" cy="4060599"/>
          </a:xfrm>
        </p:grpSpPr>
        <p:sp>
          <p:nvSpPr>
            <p:cNvPr id="11" name="Freeform 10"/>
            <p:cNvSpPr/>
            <p:nvPr/>
          </p:nvSpPr>
          <p:spPr>
            <a:xfrm>
              <a:off x="2159496" y="1220901"/>
              <a:ext cx="5460503" cy="590103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61296 w 590103"/>
                <a:gd name="connsiteY2" fmla="*/ 28807 h 5460503"/>
                <a:gd name="connsiteX3" fmla="*/ 590103 w 590103"/>
                <a:gd name="connsiteY3" fmla="*/ 98352 h 5460503"/>
                <a:gd name="connsiteX4" fmla="*/ 590103 w 590103"/>
                <a:gd name="connsiteY4" fmla="*/ 5460503 h 5460503"/>
                <a:gd name="connsiteX5" fmla="*/ 590103 w 590103"/>
                <a:gd name="connsiteY5" fmla="*/ 5460503 h 5460503"/>
                <a:gd name="connsiteX6" fmla="*/ 590103 w 590103"/>
                <a:gd name="connsiteY6" fmla="*/ 5460503 h 5460503"/>
                <a:gd name="connsiteX7" fmla="*/ 0 w 590103"/>
                <a:gd name="connsiteY7" fmla="*/ 5460503 h 5460503"/>
                <a:gd name="connsiteX8" fmla="*/ 0 w 590103"/>
                <a:gd name="connsiteY8" fmla="*/ 5460503 h 5460503"/>
                <a:gd name="connsiteX9" fmla="*/ 0 w 590103"/>
                <a:gd name="connsiteY9" fmla="*/ 5460503 h 5460503"/>
                <a:gd name="connsiteX10" fmla="*/ 0 w 590103"/>
                <a:gd name="connsiteY10" fmla="*/ 98352 h 5460503"/>
                <a:gd name="connsiteX11" fmla="*/ 28807 w 590103"/>
                <a:gd name="connsiteY11" fmla="*/ 28807 h 5460503"/>
                <a:gd name="connsiteX12" fmla="*/ 98352 w 590103"/>
                <a:gd name="connsiteY12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4791779"/>
                    <a:pt x="588983" y="5023263"/>
                    <a:pt x="586990" y="5193934"/>
                  </a:cubicBezTo>
                  <a:cubicBezTo>
                    <a:pt x="584997" y="5364614"/>
                    <a:pt x="582293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2293" y="5"/>
                    <a:pt x="584997" y="95889"/>
                    <a:pt x="586990" y="266569"/>
                  </a:cubicBezTo>
                  <a:cubicBezTo>
                    <a:pt x="588983" y="437249"/>
                    <a:pt x="590103" y="668734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45951" rIns="45951" bIns="45951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700" kern="1200" dirty="0" err="1" smtClean="0"/>
                <a:t>Popularizarea</a:t>
              </a:r>
              <a:r>
                <a:rPr lang="en-US" sz="2700" kern="1200" dirty="0" smtClean="0"/>
                <a:t> </a:t>
              </a:r>
              <a:r>
                <a:rPr lang="en-US" sz="2700" kern="1200" dirty="0" err="1" smtClean="0"/>
                <a:t>masiva</a:t>
              </a:r>
              <a:r>
                <a:rPr lang="en-US" sz="2700" kern="1200" dirty="0" smtClean="0"/>
                <a:t> a SEO</a:t>
              </a:r>
              <a:endParaRPr lang="en-US" sz="27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524000" y="2009088"/>
              <a:ext cx="5460503" cy="590104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61296 w 590103"/>
                <a:gd name="connsiteY2" fmla="*/ 28807 h 5460503"/>
                <a:gd name="connsiteX3" fmla="*/ 590103 w 590103"/>
                <a:gd name="connsiteY3" fmla="*/ 98352 h 5460503"/>
                <a:gd name="connsiteX4" fmla="*/ 590103 w 590103"/>
                <a:gd name="connsiteY4" fmla="*/ 5460503 h 5460503"/>
                <a:gd name="connsiteX5" fmla="*/ 590103 w 590103"/>
                <a:gd name="connsiteY5" fmla="*/ 5460503 h 5460503"/>
                <a:gd name="connsiteX6" fmla="*/ 590103 w 590103"/>
                <a:gd name="connsiteY6" fmla="*/ 5460503 h 5460503"/>
                <a:gd name="connsiteX7" fmla="*/ 0 w 590103"/>
                <a:gd name="connsiteY7" fmla="*/ 5460503 h 5460503"/>
                <a:gd name="connsiteX8" fmla="*/ 0 w 590103"/>
                <a:gd name="connsiteY8" fmla="*/ 5460503 h 5460503"/>
                <a:gd name="connsiteX9" fmla="*/ 0 w 590103"/>
                <a:gd name="connsiteY9" fmla="*/ 5460503 h 5460503"/>
                <a:gd name="connsiteX10" fmla="*/ 0 w 590103"/>
                <a:gd name="connsiteY10" fmla="*/ 98352 h 5460503"/>
                <a:gd name="connsiteX11" fmla="*/ 28807 w 590103"/>
                <a:gd name="connsiteY11" fmla="*/ 28807 h 5460503"/>
                <a:gd name="connsiteX12" fmla="*/ 98352 w 590103"/>
                <a:gd name="connsiteY12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4791779"/>
                    <a:pt x="588983" y="5023263"/>
                    <a:pt x="586990" y="5193934"/>
                  </a:cubicBezTo>
                  <a:cubicBezTo>
                    <a:pt x="584997" y="5364614"/>
                    <a:pt x="582293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2293" y="5"/>
                    <a:pt x="584997" y="95889"/>
                    <a:pt x="586990" y="266569"/>
                  </a:cubicBezTo>
                  <a:cubicBezTo>
                    <a:pt x="588983" y="437249"/>
                    <a:pt x="590103" y="668734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45951" rIns="45951" bIns="45952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700" kern="1200" dirty="0" err="1" smtClean="0"/>
                <a:t>Constientizarea</a:t>
              </a:r>
              <a:r>
                <a:rPr lang="en-US" sz="2700" kern="1200" dirty="0" smtClean="0"/>
                <a:t> </a:t>
              </a:r>
              <a:r>
                <a:rPr lang="en-US" sz="2700" kern="1200" dirty="0" err="1" smtClean="0"/>
                <a:t>nevoii</a:t>
              </a:r>
              <a:r>
                <a:rPr lang="en-US" sz="2700" kern="1200" dirty="0" smtClean="0"/>
                <a:t> de SEO</a:t>
              </a:r>
              <a:endParaRPr lang="en-US" sz="27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59496" y="2797275"/>
              <a:ext cx="5460503" cy="590104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61296 w 590103"/>
                <a:gd name="connsiteY2" fmla="*/ 28807 h 5460503"/>
                <a:gd name="connsiteX3" fmla="*/ 590103 w 590103"/>
                <a:gd name="connsiteY3" fmla="*/ 98352 h 5460503"/>
                <a:gd name="connsiteX4" fmla="*/ 590103 w 590103"/>
                <a:gd name="connsiteY4" fmla="*/ 5460503 h 5460503"/>
                <a:gd name="connsiteX5" fmla="*/ 590103 w 590103"/>
                <a:gd name="connsiteY5" fmla="*/ 5460503 h 5460503"/>
                <a:gd name="connsiteX6" fmla="*/ 590103 w 590103"/>
                <a:gd name="connsiteY6" fmla="*/ 5460503 h 5460503"/>
                <a:gd name="connsiteX7" fmla="*/ 0 w 590103"/>
                <a:gd name="connsiteY7" fmla="*/ 5460503 h 5460503"/>
                <a:gd name="connsiteX8" fmla="*/ 0 w 590103"/>
                <a:gd name="connsiteY8" fmla="*/ 5460503 h 5460503"/>
                <a:gd name="connsiteX9" fmla="*/ 0 w 590103"/>
                <a:gd name="connsiteY9" fmla="*/ 5460503 h 5460503"/>
                <a:gd name="connsiteX10" fmla="*/ 0 w 590103"/>
                <a:gd name="connsiteY10" fmla="*/ 98352 h 5460503"/>
                <a:gd name="connsiteX11" fmla="*/ 28807 w 590103"/>
                <a:gd name="connsiteY11" fmla="*/ 28807 h 5460503"/>
                <a:gd name="connsiteX12" fmla="*/ 98352 w 590103"/>
                <a:gd name="connsiteY12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4791779"/>
                    <a:pt x="588983" y="5023263"/>
                    <a:pt x="586990" y="5193934"/>
                  </a:cubicBezTo>
                  <a:cubicBezTo>
                    <a:pt x="584997" y="5364614"/>
                    <a:pt x="582293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2293" y="5"/>
                    <a:pt x="584997" y="95889"/>
                    <a:pt x="586990" y="266569"/>
                  </a:cubicBezTo>
                  <a:cubicBezTo>
                    <a:pt x="588983" y="437249"/>
                    <a:pt x="590103" y="668734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45951" rIns="45951" bIns="45952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700" kern="1200" dirty="0" err="1" smtClean="0"/>
                <a:t>Descoperirea</a:t>
              </a:r>
              <a:r>
                <a:rPr lang="en-US" sz="2700" kern="1200" dirty="0" smtClean="0"/>
                <a:t> </a:t>
              </a:r>
              <a:r>
                <a:rPr lang="en-US" sz="2700" kern="1200" dirty="0" err="1" smtClean="0"/>
                <a:t>potentialului</a:t>
              </a:r>
              <a:r>
                <a:rPr lang="en-US" sz="2700" kern="1200" dirty="0" smtClean="0"/>
                <a:t> </a:t>
              </a:r>
              <a:r>
                <a:rPr lang="en-US" sz="2700" kern="1200" dirty="0" err="1" smtClean="0"/>
                <a:t>financiar</a:t>
              </a:r>
              <a:endParaRPr lang="en-US" sz="27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524000" y="3585461"/>
              <a:ext cx="5460503" cy="590104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61296 w 590103"/>
                <a:gd name="connsiteY2" fmla="*/ 28807 h 5460503"/>
                <a:gd name="connsiteX3" fmla="*/ 590103 w 590103"/>
                <a:gd name="connsiteY3" fmla="*/ 98352 h 5460503"/>
                <a:gd name="connsiteX4" fmla="*/ 590103 w 590103"/>
                <a:gd name="connsiteY4" fmla="*/ 5460503 h 5460503"/>
                <a:gd name="connsiteX5" fmla="*/ 590103 w 590103"/>
                <a:gd name="connsiteY5" fmla="*/ 5460503 h 5460503"/>
                <a:gd name="connsiteX6" fmla="*/ 590103 w 590103"/>
                <a:gd name="connsiteY6" fmla="*/ 5460503 h 5460503"/>
                <a:gd name="connsiteX7" fmla="*/ 0 w 590103"/>
                <a:gd name="connsiteY7" fmla="*/ 5460503 h 5460503"/>
                <a:gd name="connsiteX8" fmla="*/ 0 w 590103"/>
                <a:gd name="connsiteY8" fmla="*/ 5460503 h 5460503"/>
                <a:gd name="connsiteX9" fmla="*/ 0 w 590103"/>
                <a:gd name="connsiteY9" fmla="*/ 5460503 h 5460503"/>
                <a:gd name="connsiteX10" fmla="*/ 0 w 590103"/>
                <a:gd name="connsiteY10" fmla="*/ 98352 h 5460503"/>
                <a:gd name="connsiteX11" fmla="*/ 28807 w 590103"/>
                <a:gd name="connsiteY11" fmla="*/ 28807 h 5460503"/>
                <a:gd name="connsiteX12" fmla="*/ 98352 w 590103"/>
                <a:gd name="connsiteY12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4791779"/>
                    <a:pt x="588983" y="5023263"/>
                    <a:pt x="586990" y="5193934"/>
                  </a:cubicBezTo>
                  <a:cubicBezTo>
                    <a:pt x="584997" y="5364614"/>
                    <a:pt x="582293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2293" y="5"/>
                    <a:pt x="584997" y="95889"/>
                    <a:pt x="586990" y="266569"/>
                  </a:cubicBezTo>
                  <a:cubicBezTo>
                    <a:pt x="588983" y="437249"/>
                    <a:pt x="590103" y="668734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45951" rIns="45951" bIns="45952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700" kern="1200" dirty="0" err="1" smtClean="0"/>
                <a:t>Aparitia</a:t>
              </a:r>
              <a:r>
                <a:rPr lang="en-US" sz="2700" kern="1200" dirty="0" smtClean="0"/>
                <a:t> </a:t>
              </a:r>
              <a:r>
                <a:rPr lang="en-US" sz="2700" kern="1200" dirty="0" err="1" smtClean="0"/>
                <a:t>escrocilor</a:t>
              </a:r>
              <a:endParaRPr lang="en-US" sz="27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524000" y="4373647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796" tIns="328543" rIns="10795" bIns="32854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159496" y="4373647"/>
              <a:ext cx="5460503" cy="590104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61296 w 590103"/>
                <a:gd name="connsiteY2" fmla="*/ 28807 h 5460503"/>
                <a:gd name="connsiteX3" fmla="*/ 590103 w 590103"/>
                <a:gd name="connsiteY3" fmla="*/ 98352 h 5460503"/>
                <a:gd name="connsiteX4" fmla="*/ 590103 w 590103"/>
                <a:gd name="connsiteY4" fmla="*/ 5460503 h 5460503"/>
                <a:gd name="connsiteX5" fmla="*/ 590103 w 590103"/>
                <a:gd name="connsiteY5" fmla="*/ 5460503 h 5460503"/>
                <a:gd name="connsiteX6" fmla="*/ 590103 w 590103"/>
                <a:gd name="connsiteY6" fmla="*/ 5460503 h 5460503"/>
                <a:gd name="connsiteX7" fmla="*/ 0 w 590103"/>
                <a:gd name="connsiteY7" fmla="*/ 5460503 h 5460503"/>
                <a:gd name="connsiteX8" fmla="*/ 0 w 590103"/>
                <a:gd name="connsiteY8" fmla="*/ 5460503 h 5460503"/>
                <a:gd name="connsiteX9" fmla="*/ 0 w 590103"/>
                <a:gd name="connsiteY9" fmla="*/ 5460503 h 5460503"/>
                <a:gd name="connsiteX10" fmla="*/ 0 w 590103"/>
                <a:gd name="connsiteY10" fmla="*/ 98352 h 5460503"/>
                <a:gd name="connsiteX11" fmla="*/ 28807 w 590103"/>
                <a:gd name="connsiteY11" fmla="*/ 28807 h 5460503"/>
                <a:gd name="connsiteX12" fmla="*/ 98352 w 590103"/>
                <a:gd name="connsiteY12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4791779"/>
                    <a:pt x="588983" y="5023263"/>
                    <a:pt x="586990" y="5193934"/>
                  </a:cubicBezTo>
                  <a:cubicBezTo>
                    <a:pt x="584997" y="5364614"/>
                    <a:pt x="582293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2293" y="5"/>
                    <a:pt x="584997" y="95889"/>
                    <a:pt x="586990" y="266569"/>
                  </a:cubicBezTo>
                  <a:cubicBezTo>
                    <a:pt x="588983" y="437249"/>
                    <a:pt x="590103" y="668734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45951" rIns="45951" bIns="45952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700" kern="1200" dirty="0" err="1" smtClean="0"/>
                <a:t>Disruptia</a:t>
              </a:r>
              <a:r>
                <a:rPr lang="en-US" sz="2700" kern="1200" dirty="0" smtClean="0"/>
                <a:t> </a:t>
              </a:r>
              <a:r>
                <a:rPr lang="en-US" sz="2700" kern="1200" dirty="0" err="1" smtClean="0"/>
                <a:t>pietei</a:t>
              </a:r>
              <a:endParaRPr lang="en-US" sz="27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524000" y="1220900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796" tIns="328543" rIns="10795" bIns="32854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984503" y="2009087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796" tIns="328543" rIns="10795" bIns="32854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524000" y="2797273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796" tIns="328543" rIns="10795" bIns="32854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984503" y="3585460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796" tIns="328543" rIns="10795" bIns="32854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zymetrical.com/images/bullshit-alert-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981450"/>
            <a:ext cx="2057400" cy="2571750"/>
          </a:xfrm>
          <a:prstGeom prst="rect">
            <a:avLst/>
          </a:prstGeom>
          <a:noFill/>
        </p:spPr>
      </p:pic>
      <p:pic>
        <p:nvPicPr>
          <p:cNvPr id="17410" name="Picture 2" descr="http://www.clker.com/cliparts/L/3/n/4/m/7/cowboy-rope-border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4291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Winslett" pitchFamily="2" charset="0"/>
              </a:rPr>
              <a:t>GARANTAM PRIMA POZITIE IN GOOGLE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17426" name="Picture 18" descr="http://farm4.static.flickr.com/3274/3335151608_5c902744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048000"/>
            <a:ext cx="3962400" cy="3304642"/>
          </a:xfrm>
          <a:prstGeom prst="rect">
            <a:avLst/>
          </a:prstGeom>
          <a:noFill/>
        </p:spPr>
      </p:pic>
      <p:sp>
        <p:nvSpPr>
          <p:cNvPr id="13" name="Rounded Rectangular Callout 12"/>
          <p:cNvSpPr/>
          <p:nvPr/>
        </p:nvSpPr>
        <p:spPr>
          <a:xfrm>
            <a:off x="5486400" y="1981200"/>
            <a:ext cx="2438400" cy="990600"/>
          </a:xfrm>
          <a:prstGeom prst="wedgeRoundRectCallout">
            <a:avLst>
              <a:gd name="adj1" fmla="val -55951"/>
              <a:gd name="adj2" fmla="val 10938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garantez</a:t>
            </a:r>
            <a:r>
              <a:rPr lang="en-US" dirty="0" smtClean="0"/>
              <a:t> ca nu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manca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lker.com/cliparts/L/3/n/4/m/7/cowboy-rope-borde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4291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Winslett" pitchFamily="2" charset="0"/>
              </a:rPr>
              <a:t>GARANTAM PRIMA POZITIE IN GOOGLE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25602" name="Picture 2" descr="http://blog.hubspot.com/Portals/249/images/4516356622_6cf2ee33bb_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05000"/>
            <a:ext cx="1143000" cy="953518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752600"/>
            <a:ext cx="5638800" cy="128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http://www.meadigital.com/clickosity/wordpress/wp-content/uploads/2012/01/keywords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276600"/>
            <a:ext cx="1371600" cy="1344169"/>
          </a:xfrm>
          <a:prstGeom prst="rect">
            <a:avLst/>
          </a:prstGeom>
          <a:noFill/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14575" y="3276600"/>
            <a:ext cx="4695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3581400"/>
            <a:ext cx="4705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24086" y="3943349"/>
            <a:ext cx="4686313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4276725"/>
            <a:ext cx="4724400" cy="37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00" y="5105400"/>
            <a:ext cx="1660383" cy="80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200" y="5334000"/>
            <a:ext cx="4733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lker.com/cliparts/L/3/n/4/m/7/cowboy-rope-borde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815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Winslett" pitchFamily="2" charset="0"/>
              </a:rPr>
              <a:t>RANKING TOP 10 IN MAI PUTIN DE 30 DE ZILE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26630" name="Picture 6" descr="http://www.chicagonow.com/blogs/elevating-chicago/Empire%20Pati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812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lker.com/cliparts/L/3/n/4/m/7/cowboy-rope-borde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815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Winslett" pitchFamily="2" charset="0"/>
              </a:rPr>
              <a:t>RANKING TOP 10 IN MAI PUTIN DE 30 DE ZILE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27660" name="Picture 12" descr="http://www.bigcommerce.com/images/google-adwords-sh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828800"/>
            <a:ext cx="1905304" cy="23800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14400" y="4267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AdWords</a:t>
            </a:r>
            <a:r>
              <a:rPr lang="en-US" b="1" dirty="0" smtClean="0"/>
              <a:t> = SEO</a:t>
            </a:r>
          </a:p>
          <a:p>
            <a:pPr algn="ctr"/>
            <a:r>
              <a:rPr lang="en-US" b="1" dirty="0" smtClean="0"/>
              <a:t>SAU</a:t>
            </a:r>
          </a:p>
          <a:p>
            <a:r>
              <a:rPr lang="en-US" b="1" dirty="0" err="1" smtClean="0"/>
              <a:t>AdWords</a:t>
            </a:r>
            <a:r>
              <a:rPr lang="en-US" b="1" dirty="0" smtClean="0"/>
              <a:t> </a:t>
            </a:r>
            <a:r>
              <a:rPr lang="en-US" b="1" dirty="0" err="1" smtClean="0"/>
              <a:t>ajuta</a:t>
            </a:r>
            <a:r>
              <a:rPr lang="en-US" b="1" dirty="0" smtClean="0"/>
              <a:t> la SEO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3962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Google Maps</a:t>
            </a:r>
            <a:endParaRPr lang="en-US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3429000" y="2057400"/>
            <a:ext cx="2024916" cy="1752600"/>
            <a:chOff x="3276600" y="2362200"/>
            <a:chExt cx="2024916" cy="1752600"/>
          </a:xfrm>
        </p:grpSpPr>
        <p:pic>
          <p:nvPicPr>
            <p:cNvPr id="27662" name="Picture 14" descr="http://1.bp.blogspot.com/_ZaGO7GjCqAI/RwkQUjsvOCI/AAAAAAAAFYc/jtJ2og1gk0E/s640/google-maps-transi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600" y="2362200"/>
              <a:ext cx="2024916" cy="1752600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3276600" y="2743200"/>
              <a:ext cx="838200" cy="1371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19800" y="3886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Editare</a:t>
            </a:r>
            <a:r>
              <a:rPr lang="en-US" b="1" dirty="0" smtClean="0"/>
              <a:t> de screenshots</a:t>
            </a:r>
            <a:endParaRPr lang="en-US" b="1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6096000" y="2133600"/>
            <a:ext cx="2133600" cy="1447800"/>
          </a:xfrm>
          <a:prstGeom prst="wedgeRoundRectCallou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 se </a:t>
            </a:r>
            <a:r>
              <a:rPr lang="en-US" dirty="0" err="1" smtClean="0"/>
              <a:t>poate</a:t>
            </a:r>
            <a:r>
              <a:rPr lang="en-US" dirty="0" smtClean="0"/>
              <a:t>, la mine in Google </a:t>
            </a:r>
            <a:r>
              <a:rPr lang="en-US" dirty="0" err="1" smtClean="0"/>
              <a:t>apare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prima </a:t>
            </a:r>
            <a:r>
              <a:rPr lang="en-US" dirty="0" err="1" smtClean="0"/>
              <a:t>pozitie</a:t>
            </a:r>
            <a:r>
              <a:rPr lang="en-US" dirty="0" smtClean="0"/>
              <a:t>, </a:t>
            </a:r>
            <a:r>
              <a:rPr lang="en-US" dirty="0" err="1" smtClean="0"/>
              <a:t>uitati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7664" name="Picture 16" descr="http://carrieburrows13.files.wordpress.com/2010/05/deptlameexcusestshi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648200"/>
            <a:ext cx="1676400" cy="167640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181600" y="5791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Minciuni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lker.com/cliparts/L/3/n/4/m/7/cowboy-rope-borde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81561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Winslett" pitchFamily="2" charset="0"/>
              </a:rPr>
              <a:t>VA VOM INSCRIE SITE-UL IN 10.000 DE DIRECTOARE SI MOTOARE DE CAUTARE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438400"/>
            <a:ext cx="3200400" cy="381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lker.com/cliparts/L/3/n/4/m/7/cowboy-rope-borde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81561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Winslett" pitchFamily="2" charset="0"/>
              </a:rPr>
              <a:t>VA VOM INSCRIE SITE-UL IN 10.000 DE DIRECTOARE SI MOTOARE DE CAUTARE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29698" name="Picture 2" descr="https://encrypted-tbn2.google.com/images?q=tbn:ANd9GcTml2yeCt12HR1d-qLpip62q7U6n-kw69S5o-npzYhFwm1BsLuC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839924"/>
            <a:ext cx="1463039" cy="609600"/>
          </a:xfrm>
          <a:prstGeom prst="rect">
            <a:avLst/>
          </a:prstGeom>
          <a:noFill/>
        </p:spPr>
      </p:pic>
      <p:sp>
        <p:nvSpPr>
          <p:cNvPr id="29706" name="AutoShape 10" descr="data:image/jpeg;base64,/9j/4AAQSkZJRgABAQAAAQABAAD/2wCEAAkGBhAQDw8PDw0RDxIPEA8PEBIQERAQDxAOFRAVFBUQEhUYGyYeFxklGhISIDsgIycpLCwsFiAxNTAqNSYrLSkBCQoKDgwOGQ8PGjAfHB8qLCkuLykqKS0sKikpKSkpKSwpKSkpKSkpKSkpKSkpLCksLCwpLCwsKSwsLCwsKSkpKf/AABEIAMIBBAMBIgACEQEDEQH/xAAcAAEAAgIDAQAAAAAAAAAAAAAAAQcFBgIDBAj/xABGEAACAgEBBQUDBwgHCQEAAAAAAQIDEQQFBgcSIRMxQVFhInGRFCMyUoGhsRUkQlRyk7LRM2JzgpKzwTREU2R0g6LD0hb/xAAZAQEAAwEBAAAAAAAAAAAAAAAAAQIDBAX/xAAhEQEBAAICAgIDAQAAAAAAAAAAAQIRAxIhMRNBIlFhcf/aAAwDAQACEQMRAD8Au8AAAAAAAAAAAAAAAEAkZAgE5GQIBORkCATkZAAAAAAAAAAAAAAAAAAEASAAAAAAAAAAAAAAACMjJIwBGRknAwBGRknAwBGRknAwAAAAAAAAAAAAAAAAAAAAAAAAAAAAAAAAAAAAAAAAAAAAAAAAAAAAAAAAAAAAAAAAAAAAAAAAAAAAAAAAAAAAAAAAAAAAAAAAAAAAAAAAAAAAAAMg1Te/feWgnXFaKy9WQcuaDajFqWOV9H18TW3xuguj0E0/J2xT/hL48eV9LTG1Z4KufG+P6hL7bY//ACdtHGOdn0Nl2z/Zm5fhAt8Wf6T8eSzAaruxvldrLXXPZt+mioOXaWZ5Mp/R7l1NpyZ2a9q2aSCMkkIAQSmAAAAAAADjKeOraXv6AcgcFavrL4odovMDmCEyQAAAAAACMnGdqSy5JLzbSQHMGLv3n0UHiet08X5O2Cf4ijefRTeIa2iT8lbD+ZOqnVZQHCFiaTTTT7muq+JyIQZJyVVxP3q1uk10IafVSqhKiE+VKLjzc8031XojD7v8RtqXaiihXQs7W2EPaqj0Tl1eV5LJtOHK49mnx3W12g4pgxZjijG7Z3c02qqnVdTGSmsZUUpxfg4ySymjKBky2eky6fOO9e61uz73VP2ovLqsXdOH8/QzfDTfL5Hf2F0vze+Sy33VWvop+59z+JbW9G7dWu08qLVj9KuaS5q7EukkfPu2NkW6S+zT3R5Z1vHo4+E4+jR28eU5MetdGOXear6Zi89U/cY3eOOqemn8hcVf7PJzKLi+vVPm6d2TSOFm+/aRWh1E/nIL5iUn1nBL+jfqsfAsPV6uFUJWWTUIQTlKUniKS8WcmWNwy0wuNxulW7Q2xvJRGU7a0oQTlKUa6JxSXe3jwMFHirtR4Suree75mDz7uhk96t7tRta5aHZ9cnU31x0lak/pTf6Na7+puG5fDijRJW28t+ox1k1mFb8q0/t69/uOjeOOP5Ty13JPMa1s/b28l2HChYfjZTXXH4ywWNu/DVLTw+WzhK59Z8kVGEc90Vjvx5nftSu6VNi084wtcfm5TXNCM/ByXiiptqcQtr6a+3Tznp7JU9ZuurmiljOW0+neviZSfJ6kimu/pcmTr1FrjCUox5moycY93M0sqJWu6G8219ouThfpK4VTgrOap8+H19lJ+/qWajPLG43VVs63TQtRxF11abnsG+KSbbdnRJeLagYuvjZKTUY7NcnJpRSvzJt9yS7Pqyxdtx/NdR/YXf5bKA3Jx+UtE5NJK+Em20kkuucv3I348ccpbr00wks9LY2Xvvrrra4PYl1cJzjGVkpvEIvvk04dTY9vbEr1tDotlOMXKMs1y5ZZTyup3flSj9Yq/eQ/mQ9sadf7zT+9h/MwvvxNM7/IqXf3cWGz6I306u+XNbGvknJ+KbymseR6OH249eu0z1N+p1H9LOvkhbKKxHl6t9/iZPjDtOmzSUwrurm+3TahOMmlyPrhM9/BuednTXlqbfvjBnRbfi3Wlt6bbtpNPGquFcM8sIxhHLbeEsLLfVsxO2t9NFpHi/UxUvqQzZZ/hj1RqfFDfmenfyLTS5LJRUrrF9KEX3Qj5Sfn5GE3C4brWQWr1kpdnNtwgm1K3r9Ocu/Hu6szx4/x7Z1WYzW62K/jToovEaL5+uIR+5vIo406KTxOi+HriE/wZtmi3V0VK5atHTH/ALcW372+rOes3a0dsXGzSUzT864/c0iN8f6RvH9OvYm9Wk1izp74za6uL9myPvi+plslH797rvZWpp1GksnXCxydbUvaqsj1cE/GOGu/1Rumn31nfsPUazpG+qudUuXold0SmvJe0mTlx+JcfVTcPuPNvtxTWnlLTaNRstj0nZLrXXLxjFfpS+5epp2zNibU2xJ2Sum684dlspRqT8oQXf8AYjWdlaPt9TTS3/S3Qg34+1L2n7+/4n0rotHCmuFVcVGFcVGKXckuhrnrimp7Xy1hNRXGl4JVJfO62bfj2dcIr78nDW8EYYfY62Sfgra4tP7YtNFo4DRh82f7Z98lC3/lTYlyTslGMn7PV2ae1Lww+5/Bls7mb317Roc4rkshhW15zyt9zT8YvDOHEHZ0Ltm6pSSzXXK6Df6NkFlP8V9pV/CfXuvacIJvlvrshJeGUuaLf2o18cmFv3F/GeO3s40L8+pf/LR/zJHTwg2Z2mvla1laeqUv78nyx+7mPTxp/wBto/6f/wBkjYeDGzuTSXXtdbrsL9mEcfi2XuWuFbeuNYmAAcWnMnAAJSho1LiFubHX0c9cUtRSm6n9dd7qb9fxNuIJmXW7iZdXcfLtc51TTTdc65dPCUZxf4po22e1dobdvq03MoxjFOSj0rjjpK+fm+vd69DBb1Rxr9Yl+s3fxs3fgjWu11kvKupfY5Nnocl/Hv8AbqyvjssHdndajQVdnTHMnjtLJfTsl5t+Xp3GawBk86227rlt2xO9O3Y6LSW6iXfFYhH61r6Qj8fwZofDjd6Oo02t1WqalLXdpUnJ9eRt80175P8A8Tw8Qdpz2ltGnZumeY1z5G++Luf0pv0jHP3mzabhFooxSlbqZNJJtXOKb8Wkl06nRJMMfPi1pqYz/Wi8PtpS0G1OwteI2Slpbe7CmpezL4pfEvRFEcRN0Fs++qVDn2VscxlKTlKN0X1XN7sMtjdfeJanZ9eq73GuXapd6srT5l92ftHNJZMoZzfmMltp/m2o/sLf4GfOewdmfKdTRp+fk7ayMObGXHPjgsXavF3taraq9n2rtK5w5py7uaLWcKPqV3sfUz0+po1CqlJ02ws5cSXNyvOM46ZNeHG443a3HNSrLr4I1fpa+1+6qC/1PTDgrpP0tTe/8C/0O/YnFWOovqoehurds1BS5k4xb8X7KNr3h2z8k089R2U7uRx9iv6Ty8dDC5ckvlS5ZKq4gbgabZ+mrupnbKUrVW+dprlcW/BehsvBeX5jevLUy/gj/I1jfjfSzaNEKI7PvqUbFZzSTlnCaxhR9Sdwt73s6q2qzRaiztLO0zCL6ezjGGjXLteLV9r3dw8sDxDUvyprub/i9P2ezjgujcbVws2dpJQxhUxg8eE4+zJP7Ua5vxuD+UVDWaVqFzrjzQn7KsjjMc/Vks48jSti7a2jsWyULNNPs5PMq7E+Rv60JrKT9V3kXXJhJPcL+WOovYZK803GnRtfOUXVy8UuSa+OUdGu4004xp9JZZLw53GMc+qWWzH4s/0z6ZHGy9LT6SHTLunJLxxGvr+J5eGexHqNlbQpl0jqbJwg/DKqjHmX95fcYmrdvae2tQtRqYuiruUpRcYwh9WqD6t+vxLe2RsmvS0V6emPLCtcq835yfm2zXLLphMfta3rjp85ctuj1S54OFuntjJxfT2oyz8Hjv8AU+iNhbbq1lEL6ZpxklleMJY6wkvBox29W4+m2hH5yPJaliF0Mc69JfWXoyunuJtjZ1jnopuxedMkuZf1q5Pr95OWWPLJ9VNszn9XPkNlSw3y3gh7MtA5Puy9NNP7ng5S2rvJqlyQ07oT6NquFLS8+abyZfFfuxTp/We4qbz10aSeljJO7Ux5OVPrGp/SlLy8l7zWuD27c5XS184tQrjKFTfTnnLpKS9Esr3mR2JwilKzt9pah2ybzKuEpScn/XsfVr3Fk6fTQrhGFcFCMViMYrCSXgi1zmOPXFa5STUVHxk09ktZQ41zklp0uaMJOOeeXTKWMli7k7N+T7O0lTWGqlKXnzTbm8/4vuMHtrilp9LqbtNbp7m6mk5RcHGWYp9E36mzarbVdcK5yUvnIqSjjqk0u/y7yMrl1ksRd6kZIHTotXG2CnDLT8+jT8mDFm7wAB5toa+uiud1suSFcXKcurxHz6GsXcVNmRTa1EpekarMv4o2nV6SFsJV2wU4TWJRksxku/DX2GNW52gX+40fu4lsev2ma+3z7tvXRv1OovisRttssSeMqLk2smycNd7KNBde9RKShbXFLlTk+eMsrovRsuFbqaH9R0/7qJP/AOW0P6lp/wB1A6MueXHrrw2vJLNMFTxX2bOUYKyzM5Rivmpd8mkvvaOO9+6uv1tuaNoLT0KCj2adi5pZbcpcv2Iz63X0Saa0VCaaaaqjlNPKaMpgw7SXeLLcnpUun4OauuashtCuE08qUY2qWX39c5LG3f0F2n00K9RqHqbI83NY++XXKXXyXQyoGWdy9lyt9qg363x+XUz0q2beuWzMLZJ+zOLa5opR8Vn4mJ3J3q1Oze0g9HbdVa1JxUZxcZLpzR9ny/BF6YHKaTlkx668LTOa1ph929ux1tHbxpspXNKDjakpZjjL9V1MtyLyOWAY1Rx5ES0SSQhxwTgkAcUjjOtSWGk15NZXwZ2EYAx1m72kk8y0dDfrVD+R3afZGnrea9PVD9muEX9yPYCd1O6hIkAhAAAIBIAEEgDT9tcMdHq756iyV0Z2SUpcs1y5SSwk16GwbQ2PC5RUunKml0jJNeTTWH5mQIJuVTuunR6RVQUItvvbbeXJvvbfmDvBCAAAAAAAAAAAAAAAAAYAAYGAAGBgABgYAAAAAAAAAAAAAAAAAAAAAAAAAAAAAAAAAAAAAAAAAAAAAAAAAAAAAAAAAAAAAAAAAAAAAAAAAAAAAAAAAAAAAAAAAAAAAAAAAAAAAAAAAAAAAAAAAAAAAAAAAAAAAAAAAAAAAAAAAAAAAAAAAAAAAAAAAAAAAAABIAAg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10" name="Picture 14" descr="http://www.modele-cv.ro/wp-content/uploads/2010/03/101126-pink-jelly-icon-social-media-logos-yahoo-300x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144724"/>
            <a:ext cx="1066800" cy="1066800"/>
          </a:xfrm>
          <a:prstGeom prst="rect">
            <a:avLst/>
          </a:prstGeom>
          <a:noFill/>
        </p:spPr>
      </p:pic>
      <p:sp>
        <p:nvSpPr>
          <p:cNvPr id="29712" name="AutoShape 16" descr="data:image/jpeg;base64,/9j/4AAQSkZJRgABAQAAAQABAAD/2wCEAAkGBhAGERMSBxASEBUSFxEQGBQYGRcXGBcSFhYYFBkdGhUYGyYeGBokGRQSIC8hJicpLCwtFR8xNTAqNSYrLCkBCQoKDgwOGg8PGjIkHiQsKS8sMDQ1NTIwLSwpLSwwLCopLzApLiwzKSwuLS8sNCwsLi0tLC8sLSwsLCwsNCosLP/AABEIAMABBgMBIgACEQEDEQH/xAAcAAEAAgMBAQEAAAAAAAAAAAAABgcDBAUCCAH/xABGEAACAQICBgYGBQkHBQAAAAAAAQIDEQQFBgcSITFBUWFxgZGhEyIyUnKxNUJissEjJDRzgqKz0fAUFRczg5LCFkNEk9L/xAAaAQEAAwEBAQAAAAAAAAAAAAAAAwQFAgEG/8QALxEAAgIBAQUFCAMBAAAAAAAAAAECAxEEBRIhMXETUYHB8BUyMzRBYZGxFKHhQv/aAAwDAQACEQMRAD8AvEAAAAAAAAAAAAAAAAAAAAAAAAAAAAAAAAAAAAAAAAAAAAAAAAAAAAAAAAAAAAAAAAAAAAAAAAAAAAAAAAAAAAAAAAAAAAAAAAAAAAAAAAAAAAAAAAAAAAAAAAAAAAAAAAAAAAAAAAAAAAAAAAAAAAAAAAAAAAA16+PpYV2xFWEHxtKUU7djZ6k3yPG0uZsAwYfG0sVdYepCdt72ZKVvBmcNY5hNPkAAeHoAAAAAABpTzmhTdpVF3XfmlY2qVWNZXpNST5reRxthN4jJN9TtwlFZaPYAJDgAAAAAAAAAAAAAAAAAAAAAAAAAAAAAAFTa1v0yH6mH35lslTa1v0yH6mH35mhs743gzM2r8v4o2tUf+biPgp/eZZ5U+rTM6OUyxFTH1I04qFPe+b2nuS4t9SOpmutlRbWU0dr7dTcu6Ed/i0S6rT2W3vcXd+iHR6qqnTR333/ssQFPf9cZrmrtg5S7KVNP/i2e3js9jvaxn/rfy2SP2fNe9JIl9pwfuxk/At4FP09YOZ5bK2LkpP3alNRfkoskmT61qWIajmtJ0X78fWj3r2l5nE9BdFZSz0O69pUTeG8dSeGtmVCWJpTjRdm1/S7+HeZMLioY2KnhZxnGW9Si7p96Mpn2Q3ouD+vA0oSw1JEGnhKlN2nCSfRZkh0dwdTCxk66cVK1ovju525cvAjv+LGHjdVMPWTV1ucGt3XdfIleRZss8oQr04uCntWi3dq0nHiuwpU7Elo59rJv7eJK9qw1S7OGDfB+SkoK8nZLffqIhneszC5a3HBJ4mS3eq7QT+Pn3J9pp11TseILJUtuhUszeCYAqDGazMfjHbDOFK/BRjtPxle/geI5lneJ9aH9safNU5JeUS77OsXvNIz3tStvEYt+BcQKcemObZS/zqdSPVVppfOKfmdnK9bMotLNaCa9+nuf+yT3+KPJbPtSzHD6HUNp0t4lldSygaGUZ7h88jt5fUU0uK4Sj2xe9G+UJRcXhmjGSksp5QBqZlmlHKIOpj6ipxXN830JcW+pEBzfWxJtxyiikvfqb2+yCe7vZNTp7LvcRBfqqqPfZZIKbhpbm2bv80nVl1Uqa+cYt+Z6nm+d4D1qrxcV0yptrzjYt+zp8nJZKftSD4qEsdC4gVLl+tLGYZ/nkadZc92xLxju8jQzbWBjs0b2avoY+7T9Xxl7T8TxbNubw8CW1aFHKznuLolJR9p2Cd+B871cRKu71puT6W2/mXDo7lscxwGD2lH1IqW9X5SXzcX3Hmo0XYRTcuf2/wBOtLr3qJOKjy+/+EoBzcnymWWbXpKnpLqnBcd0YJxjxfuuO/m02dIoySTwnk0YttZawAAcnQAAAKm1rfpkP1MPvzLZKm1rfpkP1MPvzNDZ3xvBmZtX5fxRDIxc2lFXb3Jc7ss7RTVrToxVXPFtze9Uvqx+K3tPq4dpG9WuXxx2NTqq6pRlVS+0mox8HK/ci4i3tDVSg+zhw7ylszRwnHtZrPcY6NCOHSjQjGCXBJJJdyMgBiH0BgxeBpY+LhjKcakXykk15lcaY6ulgYyr5LdxjeUqXFxXNxfFpdD3/Is4PeWKdROl5i/ArajTV3xxJce8ovRrSito1U2qD2oN+vTb3SX4S6H+BdeX4+GaUoVcK9qM0pJ/g+hp3T7CktLMvjlWMr06O6KndLojJKaXdtW7ic6psbKrRrUpO6pzjJdW2ndeMb95p66qM61dH7fhmPs66ddr08uXH8orOv7Uu2XzLn1f/R9DsqfxJlMV/al2y+Zc+r/6Pw/ZU/iSJNpfCXXyZHsn48unmiHayNKp4qrLC4WTjTp7p2+vPi0/srhbpv0I5mhuhctJm51pOnRg9lyXtSlxtG+5bmrvrRwcyrPEVqspb3KdSXjJst/V1TVPL6Oz9Z1ZPt9JJfgj29/xdOlDn64nmnj/ADNU3ZyWX/h1Mp0ew2SK2ApRi+cuMn2ye86IBgyk5PLZ9JGKisRWEeKtKNZONWKknuaaun3MhmkurWjjk55QlRqb3sf9uT6LfUfZu6ibA7qunU8wZHdRXcsTWT5+wWOrZHWU8NJ06lNtPudnGS5rdZouvK9IqeYYRYqfqxUJTmvdcL7S696du4qTTamqWPxKh79+9xjJ+bZ28hqSq5NjYw+rNP8AZfo3LyUja1dUboQn9Xj8M+f0VsqLJ1rikpflEd0i0gq6R1nUxLaW9QhyhHoXX0vmS/QTQKGKhHE5vHaUt8KT4bPKUum/JcLceJXh9BZXONSjSeH9lwpuPw7Kt5DXWOmtQr4ZPdnVrUWynZxaM9KlGilGlFRS3JJWSXYj2AYB9KR7STQvD6QRbcVTq8qsVZ3+0l7S8+gpvHYKeWVZ0sStmdOTi11ro6Vz7z6FKb1kzjPH1PR2uo0lL4tn+WybGzbpuTrfLBhbVogoq1cHn8k10BzOln2HarUqSqUrRnaEVtJ+zKyXOzv1pktp01SSVNKKXBJWS7kVjqkjJ167Xs+jin2uW7yUi0CnrIKFziuRf0E3ZRGT5gAFMvAAAAAAArfWzlUm6WIgrqzoy6ndyj43kvAsg18fgaeZU5UsXFShNbLX9cHzv1E+nu7GxTK+qo7epwKa0HzqOR4uE67tCadKT6FK1n2KSj3XLsTvwKY0p0Ir6Otypp1aPKolviuiaXB9fB+Rt6Law6uSRVLHJ1qS3Lf68F0JvdJdT8TV1VC1KVtTz6/ZjaPUvSt03LHr9Fug4WX6bYDMUvR4iEG/qz9R/vbn3M6LznDJXeIo26duH8zHlXOLw0zdjbCSypI3DFicRHCQlPESUYxTk5PgkuJwcy0/wGXJ/llVl7tP1r/teyvErnSnTetpJ6iXoqSd/Rp32nycpc+zh8yzRorLXxWEVNRr6qVweX3HKz3M/wC+MRVrcPSSbS6IrdH91IsrVdlUsFhpVaqs68k18Edyfe3LyIzohq+qZrKNXNIunRVnsvdKp3cYx6/DpLYp01SSjTSSSSSW5JLckkW9dqIbnYw8fD6FHZ2mm5u+zw8fqfPFf2pdsvmXPq/+j8P2VP4kimK/tS7ZfMufV/8AR+H7Kn8SRPtL4S6+TK+yfjy6eaKZxPtz+KXzZcur36Pof6v8WZTWJ9ufxS+bLl1e/R9D/V/izG0vgrr5MbJ+PLo/2iRgAwD6UAAApDTr6QxHxR+5El+qqjHEYbERqq8ZTUWulOFmvAiGnX0hiPij9yJMtUn+RX/WR+4jf1Pyi6R8j5rS/PPrLzIbpXopU0aqtNOVKTexU6vdl0SXnx7OzoTp8smiqGaXdJezNb3C/JrnHs3rr5WjicNDFxcMTGM4y3OMldNdjIVm2qqhiW5ZZUlQfuv14d2/aXiyvHWV3Q7O/wDJZnobaLO00z8PLoS/A5rQzNbWCqwqL7LT8VxXebFSrGir1Wopc27LxZU1fVfjqD/IulPrUnF/vJHhat8xrv8AKqHbKpf5XIv4tD4q1Y9fcn/mahcHS8+vsS/SXWLh8si45bKNervStvhF9Lktz7F5FWwp1s6rWgpVatWTfS5Sbu3/AFuRt53oxisgf5/TtF7lNetB/tLg+p2Z29BdMKOQP0eNowip7nXivXXxdMezh0M0a640VOVK3n69YMq22eouUL3ur16yT7Q7RpaNUNidnUm9upJcNrkl1Jfi+Z3jzSqxrJSpNSUkmmt6ae9NM9Hz85ynJylzPp64Rriox5IAA4OwAAAAAAAAD8avxI3mur7A5o2/RujJ/WpvZ3/DZx8iSg7hZKDzF4I7KoWLE1krfE6on/4uKXZKH4qX4GotUmIvvr0bdk/5FpgtrX3r6/0U3s3Tv/n+2V1hdUaX6Zim+qELecm/kSjJ9CsFkrUsPSUpr68/Wl3X3LuSO6CKzVW2cJSJq9HRW8xiAAVi0QmeqjCTbbrV97b4w/8AglOTZTDJKMKOHcpRhezla++TlvskuZugmsvssWJPJBXp6qnvQjhkKnqpwlRtutX3tvjDnv8AcJPkuUwyOjChh3KUYbVnK198nLfZJcWzeAnfZYsSeUK9PVU96EcMAAhJwAACKZtq5w2cVp1q9WtGVRptRcLcEt14t8jp6N6M0tGYThhJzmpyUntW4pW3WSOweKtT0UXJpuybst7dt+5c2TO+yUdxvgQR09UJb6jx7z2CJ/4nYD3qn+xnfyjOKWeUlVwMtqLbXQ01xTXJ/wA0eTpsgsyi0ewvrseISTZugAiJjFicLDGwlDExU4yVnF700UbpRk39w4qpRi24pqUW+OxJXV+tcO4vdu3EpHTjNYZxjKk8O7wjs04vpUFZvsvtd1jV2Y5b7S5YMba6h2ab554Ev1U5zKvCphqzv6O1SHVGTtJdidn+0yflbapMvltV68laNo0l1u+1Lw9XxLJK2uUVfLdLWz3J6eO96QABTL4AAAAAAAAAAAAAAAAAAAAAAAAAAAAAAAAAAABXmmmryWJlKvkqTcrynS4XfNw63zj4dBDMozzFaKVX6C8HwnSmnZ296Ls0+vcy9jTzHJsPmytj6MKnxJNrsfFdxpU65qO5at5GVfs5Sn2lL3ZERwGtjD1Uv7fRqU39m04/NPyNmvrTwVNfklWm+hRS85NGXEassBWd4RqU+qM3/wArmOGqzAxe91pdTmvwihnRvjhjGvXDMepD9JNYlfO4unhl6Cm9zSd5SXQ5brLqXizW0a0GxGftSnF0aXF1JK119iL9rt4fIs/LtDsDlbTw2HhtL60rzfjK9u47R1LXRrju0RwcR2dOye/qJZ+xq5bl1PKaUaWDjsxgrJfNt823vubQBmNtvLNdJJYQAB4egAAAAAAAAAAAAAAAAAAAAAAAAAA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15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982924"/>
            <a:ext cx="1447800" cy="58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ight Brace 15"/>
          <p:cNvSpPr/>
          <p:nvPr/>
        </p:nvSpPr>
        <p:spPr>
          <a:xfrm>
            <a:off x="2362200" y="2743200"/>
            <a:ext cx="1066800" cy="1981200"/>
          </a:xfrm>
          <a:prstGeom prst="rightBrace">
            <a:avLst>
              <a:gd name="adj1" fmla="val 8333"/>
              <a:gd name="adj2" fmla="val 4707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29000" y="3516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99,99%</a:t>
            </a:r>
            <a:endParaRPr lang="en-US" b="1" dirty="0"/>
          </a:p>
        </p:txBody>
      </p:sp>
      <p:pic>
        <p:nvPicPr>
          <p:cNvPr id="29718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819400"/>
            <a:ext cx="16478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38200" y="4953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10.000 de </a:t>
            </a:r>
            <a:r>
              <a:rPr lang="en-US" b="1" dirty="0" err="1" smtClean="0"/>
              <a:t>motoare</a:t>
            </a:r>
            <a:r>
              <a:rPr lang="en-US" b="1" dirty="0" smtClean="0"/>
              <a:t> de </a:t>
            </a:r>
            <a:r>
              <a:rPr lang="en-US" b="1" dirty="0" err="1" smtClean="0"/>
              <a:t>cautare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638800" y="5040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10.000 de </a:t>
            </a:r>
            <a:r>
              <a:rPr lang="en-US" b="1" dirty="0" err="1" smtClean="0"/>
              <a:t>directoare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545</Words>
  <Application>Microsoft Office PowerPoint</Application>
  <PresentationFormat>On-screen Show (4:3)</PresentationFormat>
  <Paragraphs>125</Paragraphs>
  <Slides>20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Arial Black</vt:lpstr>
      <vt:lpstr>Winslett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Horia Neagu</dc:creator>
  <cp:lastModifiedBy>Olivian BREDA</cp:lastModifiedBy>
  <cp:revision>55</cp:revision>
  <dcterms:created xsi:type="dcterms:W3CDTF">2012-04-27T00:24:26Z</dcterms:created>
  <dcterms:modified xsi:type="dcterms:W3CDTF">2012-05-20T13:18:55Z</dcterms:modified>
</cp:coreProperties>
</file>