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90" d="100"/>
          <a:sy n="90" d="100"/>
        </p:scale>
        <p:origin x="-384" y="-19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3924"/>
            <a:ext cx="8568531" cy="1962239"/>
          </a:xfrm>
        </p:spPr>
        <p:txBody>
          <a:bodyPr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919833"/>
            <a:ext cx="7056438" cy="162393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595932"/>
            <a:ext cx="2268141" cy="494645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595931"/>
            <a:ext cx="6636411" cy="494645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522121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6881" y="4633682"/>
            <a:ext cx="3171063" cy="78708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7619" y="4492252"/>
            <a:ext cx="6112443" cy="93712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476" y="4505780"/>
            <a:ext cx="6028068" cy="85349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4072" y="4491023"/>
            <a:ext cx="3646840" cy="71821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46" y="4473805"/>
            <a:ext cx="9616916" cy="1465940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2" y="2715619"/>
            <a:ext cx="8568531" cy="1679928"/>
          </a:xfrm>
        </p:spPr>
        <p:txBody>
          <a:bodyPr anchor="t">
            <a:normAutofit/>
          </a:bodyPr>
          <a:lstStyle>
            <a:lvl1pPr algn="ctr">
              <a:defRPr sz="49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25" y="1584521"/>
            <a:ext cx="7075106" cy="103595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5965" y="2953313"/>
            <a:ext cx="4213701" cy="3799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8" y="2953313"/>
            <a:ext cx="4213701" cy="3799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966" y="2952125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12" y="3779838"/>
            <a:ext cx="4211345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2952124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3779838"/>
            <a:ext cx="4213701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46" y="787263"/>
            <a:ext cx="9616916" cy="1465940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3947831"/>
            <a:ext cx="3696229" cy="209991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063" y="2519891"/>
            <a:ext cx="3696229" cy="1380901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65" y="2015914"/>
            <a:ext cx="4303973" cy="4199819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18" y="373318"/>
            <a:ext cx="4203176" cy="2678552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99" y="3070535"/>
            <a:ext cx="4209595" cy="26692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511935"/>
            <a:ext cx="3931444" cy="322546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272148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46" y="1851259"/>
            <a:ext cx="9616916" cy="146594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72944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590" y="6889649"/>
            <a:ext cx="4174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473" y="6889649"/>
            <a:ext cx="4174564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z="1400" smtClean="0"/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9898" y="6889648"/>
            <a:ext cx="128083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5C6A0571-ABB3-4545-8F59-6EA0C9575884}" type="slidenum">
              <a:rPr lang="en-US" sz="1400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94" y="2949207"/>
            <a:ext cx="8167173" cy="3803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35215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3197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6548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1826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7104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2382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pens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witter.com/encu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080"/>
            <a:ext cx="10079640" cy="754992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585440" y="230400"/>
            <a:ext cx="8494200" cy="4178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9600" b="1" dirty="0">
                <a:solidFill>
                  <a:srgbClr val="FFFFFF"/>
                </a:solidFill>
              </a:rPr>
              <a:t>When</a:t>
            </a:r>
            <a:endParaRPr dirty="0"/>
          </a:p>
          <a:p>
            <a:r>
              <a:rPr lang="en-US" sz="9600" b="1" dirty="0">
                <a:solidFill>
                  <a:srgbClr val="FFFFFF"/>
                </a:solidFill>
              </a:rPr>
              <a:t>     </a:t>
            </a:r>
            <a:r>
              <a:rPr lang="en-US" sz="9600" b="1" dirty="0" smtClean="0">
                <a:solidFill>
                  <a:srgbClr val="FFFFFF"/>
                </a:solidFill>
              </a:rPr>
              <a:t> September</a:t>
            </a:r>
            <a:endParaRPr dirty="0"/>
          </a:p>
          <a:p>
            <a:r>
              <a:rPr lang="en-US" sz="9600" b="1" dirty="0">
                <a:solidFill>
                  <a:srgbClr val="FFFFFF"/>
                </a:solidFill>
              </a:rPr>
              <a:t>         </a:t>
            </a:r>
            <a:r>
              <a:rPr lang="en-US" sz="9600" b="1" dirty="0" smtClean="0">
                <a:solidFill>
                  <a:srgbClr val="FFFFFF"/>
                </a:solidFill>
              </a:rPr>
              <a:t>     came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680" y="1371600"/>
            <a:ext cx="6172200" cy="493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2651760"/>
            <a:ext cx="9074880" cy="2219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/>
              <a:t>Backlinks</a:t>
            </a:r>
            <a:endParaRPr dirty="0"/>
          </a:p>
        </p:txBody>
      </p:sp>
      <p:pic>
        <p:nvPicPr>
          <p:cNvPr id="58" name="Picture 57"/>
          <p:cNvPicPr/>
          <p:nvPr/>
        </p:nvPicPr>
        <p:blipFill>
          <a:blip r:embed="rId2"/>
          <a:stretch>
            <a:fillRect/>
          </a:stretch>
        </p:blipFill>
        <p:spPr>
          <a:xfrm>
            <a:off x="129255" y="6294437"/>
            <a:ext cx="1035720" cy="10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022400" y="2499480"/>
            <a:ext cx="8015760" cy="2219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/>
              <a:t>Analysis</a:t>
            </a:r>
            <a:endParaRPr dirty="0"/>
          </a:p>
        </p:txBody>
      </p:sp>
      <p:pic>
        <p:nvPicPr>
          <p:cNvPr id="60" name="Picture 59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1823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097280" y="2560320"/>
            <a:ext cx="7908840" cy="2219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/>
              <a:t>Disavow</a:t>
            </a:r>
            <a:endParaRPr dirty="0"/>
          </a:p>
        </p:txBody>
      </p:sp>
      <p:pic>
        <p:nvPicPr>
          <p:cNvPr id="62" name="Picture 61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6395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9560" y="446400"/>
            <a:ext cx="6667200" cy="666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2377440" y="910800"/>
            <a:ext cx="4973760" cy="5764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40000" b="1" dirty="0"/>
              <a:t>?!</a:t>
            </a:r>
            <a:endParaRPr dirty="0"/>
          </a:p>
        </p:txBody>
      </p:sp>
      <p:pic>
        <p:nvPicPr>
          <p:cNvPr id="65" name="Picture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94437"/>
            <a:ext cx="1035720" cy="10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-1" y="2906640"/>
            <a:ext cx="10080625" cy="1792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/>
              <a:t>GWT + GAT</a:t>
            </a:r>
            <a:endParaRPr dirty="0"/>
          </a:p>
        </p:txBody>
      </p:sp>
      <p:pic>
        <p:nvPicPr>
          <p:cNvPr id="67" name="Picture 66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1823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-1" y="2834640"/>
            <a:ext cx="10080625" cy="1792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 err="1"/>
              <a:t>Microniches</a:t>
            </a:r>
            <a:endParaRPr dirty="0"/>
          </a:p>
        </p:txBody>
      </p:sp>
      <p:pic>
        <p:nvPicPr>
          <p:cNvPr id="69" name="Picture 68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95" y="629443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-1" y="2687760"/>
            <a:ext cx="10080625" cy="1792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/>
              <a:t>Now what?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85" y="6218237"/>
            <a:ext cx="1097280" cy="109728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-1" y="1991160"/>
            <a:ext cx="10080625" cy="3495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/>
              <a:t>Use</a:t>
            </a:r>
            <a:endParaRPr dirty="0"/>
          </a:p>
          <a:p>
            <a:pPr algn="ctr"/>
            <a:r>
              <a:rPr lang="en-US" sz="12000" b="1" dirty="0"/>
              <a:t>protection!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18288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3600" b="1" dirty="0">
                <a:latin typeface="+mj-lt"/>
              </a:rPr>
              <a:t>2013 in review</a:t>
            </a:r>
            <a:endParaRPr sz="3600" b="1" dirty="0">
              <a:latin typeface="+mj-lt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750960" y="1361160"/>
            <a:ext cx="8638920" cy="581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-1" y="2011680"/>
            <a:ext cx="10080625" cy="3495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/>
              <a:t>Continuous</a:t>
            </a:r>
            <a:endParaRPr dirty="0"/>
          </a:p>
          <a:p>
            <a:pPr algn="ctr"/>
            <a:r>
              <a:rPr lang="en-US" sz="12000" b="1" dirty="0"/>
              <a:t>auditing</a:t>
            </a:r>
            <a:endParaRPr dirty="0"/>
          </a:p>
        </p:txBody>
      </p:sp>
      <p:pic>
        <p:nvPicPr>
          <p:cNvPr id="74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1823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18237"/>
            <a:ext cx="1097280" cy="109728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-1" y="2082600"/>
            <a:ext cx="10080625" cy="3495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/>
              <a:t>Backlinks</a:t>
            </a:r>
            <a:endParaRPr dirty="0"/>
          </a:p>
          <a:p>
            <a:pPr algn="ctr"/>
            <a:r>
              <a:rPr lang="en-US" sz="12000" b="1" dirty="0"/>
              <a:t>monitoring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53360" y="6294437"/>
            <a:ext cx="1097280" cy="1097280"/>
          </a:xfrm>
          <a:prstGeom prst="rect">
            <a:avLst/>
          </a:prstGeom>
          <a:ln>
            <a:noFill/>
          </a:ln>
        </p:spPr>
      </p:pic>
      <p:sp>
        <p:nvSpPr>
          <p:cNvPr id="78" name="TextShape 1"/>
          <p:cNvSpPr txBox="1"/>
          <p:nvPr/>
        </p:nvSpPr>
        <p:spPr>
          <a:xfrm>
            <a:off x="1" y="2560320"/>
            <a:ext cx="10080624" cy="2219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 err="1"/>
              <a:t>MozCast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24200" y="6218237"/>
            <a:ext cx="1097280" cy="109728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124200" y="2779200"/>
            <a:ext cx="9751320" cy="1792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 err="1"/>
              <a:t>SERPmetrics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9720"/>
            <a:ext cx="10079640" cy="755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743200" y="1623557"/>
            <a:ext cx="4562280" cy="1367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9000" b="1" dirty="0"/>
              <a:t>Thanks!</a:t>
            </a:r>
            <a:endParaRPr dirty="0"/>
          </a:p>
        </p:txBody>
      </p:sp>
      <p:sp>
        <p:nvSpPr>
          <p:cNvPr id="83" name="TextShape 2"/>
          <p:cNvSpPr txBox="1"/>
          <p:nvPr/>
        </p:nvSpPr>
        <p:spPr>
          <a:xfrm>
            <a:off x="4200480" y="4092437"/>
            <a:ext cx="4783320" cy="13658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400" b="1"/>
              <a:t>George Maicovschi</a:t>
            </a:r>
            <a:endParaRPr/>
          </a:p>
          <a:p>
            <a:endParaRPr/>
          </a:p>
          <a:p>
            <a:r>
              <a:rPr lang="en-US"/>
              <a:t>System Architect @ </a:t>
            </a:r>
            <a:r>
              <a:rPr lang="en-US" b="1"/>
              <a:t>OpenS</a:t>
            </a:r>
            <a:r>
              <a:rPr lang="en-US"/>
              <a:t> (</a:t>
            </a:r>
            <a:r>
              <a:rPr lang="en-US">
                <a:hlinkClick r:id="rId2"/>
              </a:rPr>
              <a:t>http://opens.org</a:t>
            </a:r>
            <a:r>
              <a:rPr lang="en-US"/>
              <a:t>)</a:t>
            </a:r>
            <a:endParaRPr/>
          </a:p>
          <a:p>
            <a:endParaRPr/>
          </a:p>
        </p:txBody>
      </p:sp>
      <p:pic>
        <p:nvPicPr>
          <p:cNvPr id="84" name="Picture 83"/>
          <p:cNvPicPr/>
          <p:nvPr/>
        </p:nvPicPr>
        <p:blipFill>
          <a:blip r:embed="rId3"/>
          <a:stretch>
            <a:fillRect/>
          </a:stretch>
        </p:blipFill>
        <p:spPr>
          <a:xfrm>
            <a:off x="1097280" y="3360917"/>
            <a:ext cx="2857320" cy="285732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4"/>
          <a:stretch>
            <a:fillRect/>
          </a:stretch>
        </p:blipFill>
        <p:spPr>
          <a:xfrm>
            <a:off x="4114800" y="5189717"/>
            <a:ext cx="822960" cy="822960"/>
          </a:xfrm>
          <a:prstGeom prst="rect">
            <a:avLst/>
          </a:prstGeom>
          <a:ln>
            <a:noFill/>
          </a:ln>
        </p:spPr>
      </p:pic>
      <p:sp>
        <p:nvSpPr>
          <p:cNvPr id="86" name="TextShape 3"/>
          <p:cNvSpPr txBox="1"/>
          <p:nvPr/>
        </p:nvSpPr>
        <p:spPr>
          <a:xfrm>
            <a:off x="4754880" y="5392037"/>
            <a:ext cx="90612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>
                <a:hlinkClick r:id="rId5"/>
              </a:rPr>
              <a:t>@encu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7440" y="822960"/>
            <a:ext cx="5548680" cy="596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22960" y="2743200"/>
            <a:ext cx="8479080" cy="1792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0" b="1" dirty="0"/>
              <a:t>Duplication</a:t>
            </a:r>
            <a:endParaRPr dirty="0"/>
          </a:p>
        </p:txBody>
      </p:sp>
      <p:pic>
        <p:nvPicPr>
          <p:cNvPr id="45" name="Pictur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194592" y="6249317"/>
            <a:ext cx="1035720" cy="10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338480" y="1452240"/>
            <a:ext cx="7377120" cy="4348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/>
              <a:t>Thin</a:t>
            </a:r>
            <a:endParaRPr dirty="0"/>
          </a:p>
          <a:p>
            <a:pPr algn="ctr"/>
            <a:r>
              <a:rPr lang="en-US" sz="15000" b="1" dirty="0"/>
              <a:t>Content</a:t>
            </a:r>
            <a:endParaRPr dirty="0"/>
          </a:p>
        </p:txBody>
      </p:sp>
      <p:pic>
        <p:nvPicPr>
          <p:cNvPr id="47" name="Picture 46"/>
          <p:cNvPicPr/>
          <p:nvPr/>
        </p:nvPicPr>
        <p:blipFill>
          <a:blip r:embed="rId2"/>
          <a:stretch>
            <a:fillRect/>
          </a:stretch>
        </p:blipFill>
        <p:spPr>
          <a:xfrm>
            <a:off x="194592" y="6249317"/>
            <a:ext cx="1035720" cy="10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1626840" y="1554480"/>
            <a:ext cx="7059960" cy="4348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/>
              <a:t>Internal</a:t>
            </a:r>
            <a:endParaRPr dirty="0"/>
          </a:p>
          <a:p>
            <a:pPr algn="ctr"/>
            <a:r>
              <a:rPr lang="en-US" sz="15000" b="1" dirty="0"/>
              <a:t>Search</a:t>
            </a:r>
            <a:endParaRPr dirty="0"/>
          </a:p>
        </p:txBody>
      </p:sp>
      <p:pic>
        <p:nvPicPr>
          <p:cNvPr id="49" name="Picture 48"/>
          <p:cNvPicPr/>
          <p:nvPr/>
        </p:nvPicPr>
        <p:blipFill>
          <a:blip r:embed="rId2"/>
          <a:stretch>
            <a:fillRect/>
          </a:stretch>
        </p:blipFill>
        <p:spPr>
          <a:xfrm>
            <a:off x="194592" y="6249317"/>
            <a:ext cx="1035720" cy="10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309680" y="1503720"/>
            <a:ext cx="7377120" cy="43452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30000" b="1" dirty="0"/>
              <a:t>Ads</a:t>
            </a:r>
            <a:endParaRPr dirty="0"/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67936" y="6370637"/>
            <a:ext cx="1035720" cy="103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24640" y="2834640"/>
            <a:ext cx="9650880" cy="1650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1000" b="1" dirty="0"/>
              <a:t>Fingerprinting</a:t>
            </a:r>
            <a:endParaRPr dirty="0"/>
          </a:p>
        </p:txBody>
      </p:sp>
      <p:pic>
        <p:nvPicPr>
          <p:cNvPr id="53" name="Picture 5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032" y="621823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005840" y="2444040"/>
            <a:ext cx="7905960" cy="2219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5000" b="1" dirty="0"/>
              <a:t>Auditing</a:t>
            </a:r>
            <a:endParaRPr dirty="0"/>
          </a:p>
        </p:txBody>
      </p:sp>
      <p:pic>
        <p:nvPicPr>
          <p:cNvPr id="55" name="Picture 54"/>
          <p:cNvPicPr/>
          <p:nvPr/>
        </p:nvPicPr>
        <p:blipFill>
          <a:blip r:embed="rId2"/>
          <a:stretch>
            <a:fillRect/>
          </a:stretch>
        </p:blipFill>
        <p:spPr>
          <a:xfrm>
            <a:off x="145422" y="6218237"/>
            <a:ext cx="1097280" cy="10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51</Words>
  <Application>Microsoft Office PowerPoint</Application>
  <PresentationFormat>Custom</PresentationFormat>
  <Paragraphs>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</cp:lastModifiedBy>
  <cp:revision>11</cp:revision>
  <dcterms:modified xsi:type="dcterms:W3CDTF">2014-01-28T10:18:37Z</dcterms:modified>
</cp:coreProperties>
</file>