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60" r:id="rId1"/>
  </p:sldMasterIdLst>
  <p:notesMasterIdLst>
    <p:notesMasterId r:id="rId23"/>
  </p:notesMasterIdLst>
  <p:sldIdLst>
    <p:sldId id="276" r:id="rId2"/>
    <p:sldId id="277" r:id="rId3"/>
    <p:sldId id="279" r:id="rId4"/>
    <p:sldId id="292" r:id="rId5"/>
    <p:sldId id="280" r:id="rId6"/>
    <p:sldId id="281" r:id="rId7"/>
    <p:sldId id="282" r:id="rId8"/>
    <p:sldId id="283" r:id="rId9"/>
    <p:sldId id="284" r:id="rId10"/>
    <p:sldId id="285" r:id="rId11"/>
    <p:sldId id="295" r:id="rId12"/>
    <p:sldId id="286" r:id="rId13"/>
    <p:sldId id="287" r:id="rId14"/>
    <p:sldId id="294" r:id="rId15"/>
    <p:sldId id="296" r:id="rId16"/>
    <p:sldId id="288" r:id="rId17"/>
    <p:sldId id="289" r:id="rId18"/>
    <p:sldId id="290" r:id="rId19"/>
    <p:sldId id="291" r:id="rId20"/>
    <p:sldId id="293" r:id="rId21"/>
    <p:sldId id="29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FE"/>
    <a:srgbClr val="0C5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6" autoAdjust="0"/>
    <p:restoredTop sz="94434" autoAdjust="0"/>
  </p:normalViewPr>
  <p:slideViewPr>
    <p:cSldViewPr snapToGrid="0" snapToObjects="1">
      <p:cViewPr varScale="1">
        <p:scale>
          <a:sx n="74" d="100"/>
          <a:sy n="74" d="100"/>
        </p:scale>
        <p:origin x="12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C83EC-100F-44E4-A4FA-283C1C0FCA84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8D3DCC-BCC3-42C3-ABAF-A969F0D6A4C7}">
      <dgm:prSet phldrT="[Text]"/>
      <dgm:spPr/>
      <dgm:t>
        <a:bodyPr/>
        <a:lstStyle/>
        <a:p>
          <a:r>
            <a:rPr lang="ro-RO" dirty="0" smtClean="0"/>
            <a:t>XXX</a:t>
          </a:r>
          <a:endParaRPr lang="en-US" dirty="0"/>
        </a:p>
      </dgm:t>
    </dgm:pt>
    <dgm:pt modelId="{E14F590A-03A6-4E1C-B356-356EBB61F8E6}" type="parTrans" cxnId="{AC83CC90-3EE9-46E1-BC5C-C4AC3101B711}">
      <dgm:prSet/>
      <dgm:spPr/>
      <dgm:t>
        <a:bodyPr/>
        <a:lstStyle/>
        <a:p>
          <a:endParaRPr lang="en-US"/>
        </a:p>
      </dgm:t>
    </dgm:pt>
    <dgm:pt modelId="{1A1AE319-258F-4EF8-9A02-78E4F59988C7}" type="sibTrans" cxnId="{AC83CC90-3EE9-46E1-BC5C-C4AC3101B711}">
      <dgm:prSet/>
      <dgm:spPr/>
      <dgm:t>
        <a:bodyPr/>
        <a:lstStyle/>
        <a:p>
          <a:endParaRPr lang="en-US"/>
        </a:p>
      </dgm:t>
    </dgm:pt>
    <dgm:pt modelId="{C8B44BD2-6943-4505-ACE8-3FB9E5382E4A}">
      <dgm:prSet phldrT="[Text]"/>
      <dgm:spPr/>
      <dgm:t>
        <a:bodyPr/>
        <a:lstStyle/>
        <a:p>
          <a:r>
            <a:rPr lang="ro-RO" dirty="0" smtClean="0"/>
            <a:t>UA-XXX-1</a:t>
          </a:r>
          <a:endParaRPr lang="en-US" dirty="0"/>
        </a:p>
      </dgm:t>
    </dgm:pt>
    <dgm:pt modelId="{C7209891-F864-4902-A07B-EC904CD39578}" type="parTrans" cxnId="{BD92A753-16D2-41FF-9547-BD0AD780A2DB}">
      <dgm:prSet/>
      <dgm:spPr/>
      <dgm:t>
        <a:bodyPr/>
        <a:lstStyle/>
        <a:p>
          <a:endParaRPr lang="en-US"/>
        </a:p>
      </dgm:t>
    </dgm:pt>
    <dgm:pt modelId="{1ECB2806-7434-48E2-AE95-1AA82ACA9904}" type="sibTrans" cxnId="{BD92A753-16D2-41FF-9547-BD0AD780A2DB}">
      <dgm:prSet/>
      <dgm:spPr/>
      <dgm:t>
        <a:bodyPr/>
        <a:lstStyle/>
        <a:p>
          <a:endParaRPr lang="en-US"/>
        </a:p>
      </dgm:t>
    </dgm:pt>
    <dgm:pt modelId="{B3658B64-F825-417C-A03A-0430A6746A64}">
      <dgm:prSet phldrT="[Text]"/>
      <dgm:spPr/>
      <dgm:t>
        <a:bodyPr/>
        <a:lstStyle/>
        <a:p>
          <a:r>
            <a:rPr lang="ro-RO" dirty="0" err="1" smtClean="0"/>
            <a:t>View</a:t>
          </a:r>
          <a:r>
            <a:rPr lang="ro-RO" dirty="0" smtClean="0"/>
            <a:t> 1</a:t>
          </a:r>
          <a:endParaRPr lang="en-US" dirty="0"/>
        </a:p>
      </dgm:t>
    </dgm:pt>
    <dgm:pt modelId="{BAC24606-8E90-4F1E-9AC5-969F18274556}" type="parTrans" cxnId="{28B1B2FA-C7B4-498D-BEC2-D92BC5FDAA57}">
      <dgm:prSet/>
      <dgm:spPr/>
      <dgm:t>
        <a:bodyPr/>
        <a:lstStyle/>
        <a:p>
          <a:endParaRPr lang="en-US"/>
        </a:p>
      </dgm:t>
    </dgm:pt>
    <dgm:pt modelId="{B6F04258-4821-497C-9098-FA361BB60128}" type="sibTrans" cxnId="{28B1B2FA-C7B4-498D-BEC2-D92BC5FDAA57}">
      <dgm:prSet/>
      <dgm:spPr/>
      <dgm:t>
        <a:bodyPr/>
        <a:lstStyle/>
        <a:p>
          <a:endParaRPr lang="en-US"/>
        </a:p>
      </dgm:t>
    </dgm:pt>
    <dgm:pt modelId="{144D1C61-D735-42E1-A8B6-45C81F17E1E8}">
      <dgm:prSet phldrT="[Text]"/>
      <dgm:spPr/>
      <dgm:t>
        <a:bodyPr/>
        <a:lstStyle/>
        <a:p>
          <a:r>
            <a:rPr lang="ro-RO" dirty="0" err="1" smtClean="0"/>
            <a:t>View</a:t>
          </a:r>
          <a:r>
            <a:rPr lang="ro-RO" dirty="0" smtClean="0"/>
            <a:t> 2</a:t>
          </a:r>
          <a:endParaRPr lang="en-US" dirty="0"/>
        </a:p>
      </dgm:t>
    </dgm:pt>
    <dgm:pt modelId="{0952BF7E-7EE8-42C8-91D9-3C4EC53C1812}" type="parTrans" cxnId="{5DC854F9-3747-47D7-B878-F61E71C1BA41}">
      <dgm:prSet/>
      <dgm:spPr/>
      <dgm:t>
        <a:bodyPr/>
        <a:lstStyle/>
        <a:p>
          <a:endParaRPr lang="en-US"/>
        </a:p>
      </dgm:t>
    </dgm:pt>
    <dgm:pt modelId="{C3263AF3-0806-443A-9BD1-0D9AF489C177}" type="sibTrans" cxnId="{5DC854F9-3747-47D7-B878-F61E71C1BA41}">
      <dgm:prSet/>
      <dgm:spPr/>
      <dgm:t>
        <a:bodyPr/>
        <a:lstStyle/>
        <a:p>
          <a:endParaRPr lang="en-US"/>
        </a:p>
      </dgm:t>
    </dgm:pt>
    <dgm:pt modelId="{BF8ACEBD-F534-4D4C-AFEE-92FB2E586B9E}">
      <dgm:prSet phldrT="[Text]"/>
      <dgm:spPr/>
      <dgm:t>
        <a:bodyPr/>
        <a:lstStyle/>
        <a:p>
          <a:r>
            <a:rPr lang="ro-RO" dirty="0" smtClean="0"/>
            <a:t>UA-XXX-2</a:t>
          </a:r>
          <a:endParaRPr lang="en-US" dirty="0"/>
        </a:p>
      </dgm:t>
    </dgm:pt>
    <dgm:pt modelId="{1152B89F-579A-41AC-A63F-59CC57DD656F}" type="parTrans" cxnId="{207EDAC1-B721-43A7-8613-564C4D26384A}">
      <dgm:prSet/>
      <dgm:spPr/>
      <dgm:t>
        <a:bodyPr/>
        <a:lstStyle/>
        <a:p>
          <a:endParaRPr lang="en-US"/>
        </a:p>
      </dgm:t>
    </dgm:pt>
    <dgm:pt modelId="{E125F1A9-145A-4137-8F04-066C2B8FED1B}" type="sibTrans" cxnId="{207EDAC1-B721-43A7-8613-564C4D26384A}">
      <dgm:prSet/>
      <dgm:spPr/>
      <dgm:t>
        <a:bodyPr/>
        <a:lstStyle/>
        <a:p>
          <a:endParaRPr lang="en-US"/>
        </a:p>
      </dgm:t>
    </dgm:pt>
    <dgm:pt modelId="{B473C612-B901-42DE-9AAB-D2A649001797}">
      <dgm:prSet phldrT="[Text]"/>
      <dgm:spPr/>
      <dgm:t>
        <a:bodyPr/>
        <a:lstStyle/>
        <a:p>
          <a:r>
            <a:rPr lang="ro-RO" dirty="0" err="1" smtClean="0"/>
            <a:t>View</a:t>
          </a:r>
          <a:r>
            <a:rPr lang="ro-RO" dirty="0" smtClean="0"/>
            <a:t> n</a:t>
          </a:r>
          <a:endParaRPr lang="en-US" dirty="0"/>
        </a:p>
      </dgm:t>
    </dgm:pt>
    <dgm:pt modelId="{4719C089-CDA4-4211-9C4F-8DE305D9E7F4}" type="parTrans" cxnId="{7680C9B3-D3E9-4F13-B24D-7687BA2D231C}">
      <dgm:prSet/>
      <dgm:spPr/>
      <dgm:t>
        <a:bodyPr/>
        <a:lstStyle/>
        <a:p>
          <a:endParaRPr lang="en-US"/>
        </a:p>
      </dgm:t>
    </dgm:pt>
    <dgm:pt modelId="{4F4A117A-CED0-4AAA-BD6F-D7DF4D74C385}" type="sibTrans" cxnId="{7680C9B3-D3E9-4F13-B24D-7687BA2D231C}">
      <dgm:prSet/>
      <dgm:spPr/>
      <dgm:t>
        <a:bodyPr/>
        <a:lstStyle/>
        <a:p>
          <a:endParaRPr lang="en-US"/>
        </a:p>
      </dgm:t>
    </dgm:pt>
    <dgm:pt modelId="{0A46758E-1554-4CA2-A0A1-F9C560C40618}">
      <dgm:prSet phldrT="[Text]"/>
      <dgm:spPr/>
      <dgm:t>
        <a:bodyPr/>
        <a:lstStyle/>
        <a:p>
          <a:r>
            <a:rPr lang="ro-RO" dirty="0" smtClean="0"/>
            <a:t>Account </a:t>
          </a:r>
          <a:r>
            <a:rPr lang="ro-RO" dirty="0" err="1" smtClean="0"/>
            <a:t>Level</a:t>
          </a:r>
          <a:endParaRPr lang="en-US" dirty="0"/>
        </a:p>
      </dgm:t>
    </dgm:pt>
    <dgm:pt modelId="{9BBA65D0-03B0-4719-A36D-4774EFFAC3ED}" type="parTrans" cxnId="{5B5FA479-C3C7-4289-B529-F7E8E1945221}">
      <dgm:prSet/>
      <dgm:spPr/>
      <dgm:t>
        <a:bodyPr/>
        <a:lstStyle/>
        <a:p>
          <a:endParaRPr lang="en-US"/>
        </a:p>
      </dgm:t>
    </dgm:pt>
    <dgm:pt modelId="{D52F0ECB-5596-43D4-AADF-8269478B2182}" type="sibTrans" cxnId="{5B5FA479-C3C7-4289-B529-F7E8E1945221}">
      <dgm:prSet/>
      <dgm:spPr/>
      <dgm:t>
        <a:bodyPr/>
        <a:lstStyle/>
        <a:p>
          <a:endParaRPr lang="en-US"/>
        </a:p>
      </dgm:t>
    </dgm:pt>
    <dgm:pt modelId="{0F756719-94B0-4D31-A9B2-316A6CFE5B13}">
      <dgm:prSet phldrT="[Text]"/>
      <dgm:spPr/>
      <dgm:t>
        <a:bodyPr/>
        <a:lstStyle/>
        <a:p>
          <a:r>
            <a:rPr lang="ro-RO" dirty="0" err="1" smtClean="0"/>
            <a:t>Property</a:t>
          </a:r>
          <a:r>
            <a:rPr lang="ro-RO" dirty="0" smtClean="0"/>
            <a:t> </a:t>
          </a:r>
          <a:r>
            <a:rPr lang="ro-RO" dirty="0" err="1" smtClean="0"/>
            <a:t>Level</a:t>
          </a:r>
          <a:endParaRPr lang="en-US" dirty="0"/>
        </a:p>
      </dgm:t>
    </dgm:pt>
    <dgm:pt modelId="{E96FAB9D-9D50-46CC-9742-FDACA8D7BB76}" type="parTrans" cxnId="{BF6C801F-615F-442A-BDB2-768B534DA5EC}">
      <dgm:prSet/>
      <dgm:spPr/>
      <dgm:t>
        <a:bodyPr/>
        <a:lstStyle/>
        <a:p>
          <a:endParaRPr lang="en-US"/>
        </a:p>
      </dgm:t>
    </dgm:pt>
    <dgm:pt modelId="{2B6824E5-DFDA-4B2D-9268-2F153C2F7921}" type="sibTrans" cxnId="{BF6C801F-615F-442A-BDB2-768B534DA5EC}">
      <dgm:prSet/>
      <dgm:spPr/>
      <dgm:t>
        <a:bodyPr/>
        <a:lstStyle/>
        <a:p>
          <a:endParaRPr lang="en-US"/>
        </a:p>
      </dgm:t>
    </dgm:pt>
    <dgm:pt modelId="{06DD8DAB-2A5C-4D87-AB66-73847FC147D2}">
      <dgm:prSet phldrT="[Text]"/>
      <dgm:spPr/>
      <dgm:t>
        <a:bodyPr/>
        <a:lstStyle/>
        <a:p>
          <a:r>
            <a:rPr lang="ro-RO" dirty="0" err="1" smtClean="0"/>
            <a:t>Views</a:t>
          </a:r>
          <a:r>
            <a:rPr lang="ro-RO" dirty="0" smtClean="0"/>
            <a:t> (</a:t>
          </a:r>
          <a:r>
            <a:rPr lang="ro-RO" dirty="0" err="1" smtClean="0"/>
            <a:t>profiles</a:t>
          </a:r>
          <a:r>
            <a:rPr lang="ro-RO" dirty="0" smtClean="0"/>
            <a:t>)</a:t>
          </a:r>
          <a:endParaRPr lang="en-US" dirty="0"/>
        </a:p>
      </dgm:t>
    </dgm:pt>
    <dgm:pt modelId="{18331BE7-7F42-4C74-AB90-3BE09C986EB1}" type="parTrans" cxnId="{0CC3597E-CEB4-4539-9886-1E6D83CFE3F5}">
      <dgm:prSet/>
      <dgm:spPr/>
      <dgm:t>
        <a:bodyPr/>
        <a:lstStyle/>
        <a:p>
          <a:endParaRPr lang="en-US"/>
        </a:p>
      </dgm:t>
    </dgm:pt>
    <dgm:pt modelId="{866F4DD2-EEA1-41F8-BD41-305740087733}" type="sibTrans" cxnId="{0CC3597E-CEB4-4539-9886-1E6D83CFE3F5}">
      <dgm:prSet/>
      <dgm:spPr/>
      <dgm:t>
        <a:bodyPr/>
        <a:lstStyle/>
        <a:p>
          <a:endParaRPr lang="en-US"/>
        </a:p>
      </dgm:t>
    </dgm:pt>
    <dgm:pt modelId="{A6B06134-6DF0-422D-89B0-1E951C90EF11}" type="pres">
      <dgm:prSet presAssocID="{01AC83EC-100F-44E4-A4FA-283C1C0FCA8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D58D23-9028-488E-BDBC-B765C3C779F1}" type="pres">
      <dgm:prSet presAssocID="{01AC83EC-100F-44E4-A4FA-283C1C0FCA84}" presName="hierFlow" presStyleCnt="0"/>
      <dgm:spPr/>
    </dgm:pt>
    <dgm:pt modelId="{353D56EB-A902-4B8E-91EE-23AE731AED7C}" type="pres">
      <dgm:prSet presAssocID="{01AC83EC-100F-44E4-A4FA-283C1C0FCA84}" presName="firstBuf" presStyleCnt="0"/>
      <dgm:spPr/>
    </dgm:pt>
    <dgm:pt modelId="{FBC8D60E-9AB9-40AD-A5E7-1CE940C9126F}" type="pres">
      <dgm:prSet presAssocID="{01AC83EC-100F-44E4-A4FA-283C1C0FCA8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B0988C8-BC0F-4099-A3B3-FB7E5E140196}" type="pres">
      <dgm:prSet presAssocID="{C08D3DCC-BCC3-42C3-ABAF-A969F0D6A4C7}" presName="Name14" presStyleCnt="0"/>
      <dgm:spPr/>
    </dgm:pt>
    <dgm:pt modelId="{617DBFA0-3FC6-485B-8FFD-ADF216C6379D}" type="pres">
      <dgm:prSet presAssocID="{C08D3DCC-BCC3-42C3-ABAF-A969F0D6A4C7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3D9350-5140-4E5A-A420-6708BECCF631}" type="pres">
      <dgm:prSet presAssocID="{C08D3DCC-BCC3-42C3-ABAF-A969F0D6A4C7}" presName="hierChild2" presStyleCnt="0"/>
      <dgm:spPr/>
    </dgm:pt>
    <dgm:pt modelId="{25CF28D1-4953-4D70-8B02-E9840ED3DD48}" type="pres">
      <dgm:prSet presAssocID="{C7209891-F864-4902-A07B-EC904CD39578}" presName="Name19" presStyleLbl="parChTrans1D2" presStyleIdx="0" presStyleCnt="2"/>
      <dgm:spPr/>
      <dgm:t>
        <a:bodyPr/>
        <a:lstStyle/>
        <a:p>
          <a:endParaRPr lang="en-US"/>
        </a:p>
      </dgm:t>
    </dgm:pt>
    <dgm:pt modelId="{56DD5D6E-F07C-4037-AF26-58EE3EF5B329}" type="pres">
      <dgm:prSet presAssocID="{C8B44BD2-6943-4505-ACE8-3FB9E5382E4A}" presName="Name21" presStyleCnt="0"/>
      <dgm:spPr/>
    </dgm:pt>
    <dgm:pt modelId="{99594E78-F171-4BF0-A692-8EF7B68DF5EC}" type="pres">
      <dgm:prSet presAssocID="{C8B44BD2-6943-4505-ACE8-3FB9E5382E4A}" presName="level2Shape" presStyleLbl="node2" presStyleIdx="0" presStyleCnt="2" custScaleX="134188"/>
      <dgm:spPr/>
      <dgm:t>
        <a:bodyPr/>
        <a:lstStyle/>
        <a:p>
          <a:endParaRPr lang="en-US"/>
        </a:p>
      </dgm:t>
    </dgm:pt>
    <dgm:pt modelId="{8290A762-497B-4D91-8226-EA004FFA628C}" type="pres">
      <dgm:prSet presAssocID="{C8B44BD2-6943-4505-ACE8-3FB9E5382E4A}" presName="hierChild3" presStyleCnt="0"/>
      <dgm:spPr/>
    </dgm:pt>
    <dgm:pt modelId="{E87CFED7-82F0-46E4-85C1-ED94262C923B}" type="pres">
      <dgm:prSet presAssocID="{BAC24606-8E90-4F1E-9AC5-969F18274556}" presName="Name19" presStyleLbl="parChTrans1D3" presStyleIdx="0" presStyleCnt="3"/>
      <dgm:spPr/>
      <dgm:t>
        <a:bodyPr/>
        <a:lstStyle/>
        <a:p>
          <a:endParaRPr lang="en-US"/>
        </a:p>
      </dgm:t>
    </dgm:pt>
    <dgm:pt modelId="{6A6577BB-A294-46E5-B826-8CB34002703A}" type="pres">
      <dgm:prSet presAssocID="{B3658B64-F825-417C-A03A-0430A6746A64}" presName="Name21" presStyleCnt="0"/>
      <dgm:spPr/>
    </dgm:pt>
    <dgm:pt modelId="{E8E1E831-2700-4AE4-BE52-0D18D41B93E7}" type="pres">
      <dgm:prSet presAssocID="{B3658B64-F825-417C-A03A-0430A6746A64}" presName="level2Shape" presStyleLbl="node3" presStyleIdx="0" presStyleCnt="3"/>
      <dgm:spPr/>
      <dgm:t>
        <a:bodyPr/>
        <a:lstStyle/>
        <a:p>
          <a:endParaRPr lang="en-US"/>
        </a:p>
      </dgm:t>
    </dgm:pt>
    <dgm:pt modelId="{21D1E50F-FAA2-43F9-9AC8-977A6BA53A4C}" type="pres">
      <dgm:prSet presAssocID="{B3658B64-F825-417C-A03A-0430A6746A64}" presName="hierChild3" presStyleCnt="0"/>
      <dgm:spPr/>
    </dgm:pt>
    <dgm:pt modelId="{3E09E1FF-7FF7-4846-9696-978AE7545B55}" type="pres">
      <dgm:prSet presAssocID="{0952BF7E-7EE8-42C8-91D9-3C4EC53C1812}" presName="Name19" presStyleLbl="parChTrans1D3" presStyleIdx="1" presStyleCnt="3"/>
      <dgm:spPr/>
      <dgm:t>
        <a:bodyPr/>
        <a:lstStyle/>
        <a:p>
          <a:endParaRPr lang="en-US"/>
        </a:p>
      </dgm:t>
    </dgm:pt>
    <dgm:pt modelId="{8725B78A-4B91-4BD2-968D-9505BC5F82EA}" type="pres">
      <dgm:prSet presAssocID="{144D1C61-D735-42E1-A8B6-45C81F17E1E8}" presName="Name21" presStyleCnt="0"/>
      <dgm:spPr/>
    </dgm:pt>
    <dgm:pt modelId="{A51ECA20-7BF1-4D76-B91E-2DCA131C54E7}" type="pres">
      <dgm:prSet presAssocID="{144D1C61-D735-42E1-A8B6-45C81F17E1E8}" presName="level2Shape" presStyleLbl="node3" presStyleIdx="1" presStyleCnt="3"/>
      <dgm:spPr/>
      <dgm:t>
        <a:bodyPr/>
        <a:lstStyle/>
        <a:p>
          <a:endParaRPr lang="en-US"/>
        </a:p>
      </dgm:t>
    </dgm:pt>
    <dgm:pt modelId="{8F7F7726-FD05-4528-9609-111AADC1B6AB}" type="pres">
      <dgm:prSet presAssocID="{144D1C61-D735-42E1-A8B6-45C81F17E1E8}" presName="hierChild3" presStyleCnt="0"/>
      <dgm:spPr/>
    </dgm:pt>
    <dgm:pt modelId="{63F8BA29-349E-4D62-A2EF-63510B148261}" type="pres">
      <dgm:prSet presAssocID="{1152B89F-579A-41AC-A63F-59CC57DD656F}" presName="Name19" presStyleLbl="parChTrans1D2" presStyleIdx="1" presStyleCnt="2"/>
      <dgm:spPr/>
      <dgm:t>
        <a:bodyPr/>
        <a:lstStyle/>
        <a:p>
          <a:endParaRPr lang="en-US"/>
        </a:p>
      </dgm:t>
    </dgm:pt>
    <dgm:pt modelId="{797BF5FF-7F24-4F49-8D96-066A32348F81}" type="pres">
      <dgm:prSet presAssocID="{BF8ACEBD-F534-4D4C-AFEE-92FB2E586B9E}" presName="Name21" presStyleCnt="0"/>
      <dgm:spPr/>
    </dgm:pt>
    <dgm:pt modelId="{2ED532E7-9939-4C5E-BEDD-19E4FF08A942}" type="pres">
      <dgm:prSet presAssocID="{BF8ACEBD-F534-4D4C-AFEE-92FB2E586B9E}" presName="level2Shape" presStyleLbl="node2" presStyleIdx="1" presStyleCnt="2" custScaleX="141227"/>
      <dgm:spPr/>
      <dgm:t>
        <a:bodyPr/>
        <a:lstStyle/>
        <a:p>
          <a:endParaRPr lang="en-US"/>
        </a:p>
      </dgm:t>
    </dgm:pt>
    <dgm:pt modelId="{27FFE782-C4AC-4AB7-A754-109D3A9D20E9}" type="pres">
      <dgm:prSet presAssocID="{BF8ACEBD-F534-4D4C-AFEE-92FB2E586B9E}" presName="hierChild3" presStyleCnt="0"/>
      <dgm:spPr/>
    </dgm:pt>
    <dgm:pt modelId="{F3AAC875-A150-4170-BFC5-CB83951ACA99}" type="pres">
      <dgm:prSet presAssocID="{4719C089-CDA4-4211-9C4F-8DE305D9E7F4}" presName="Name19" presStyleLbl="parChTrans1D3" presStyleIdx="2" presStyleCnt="3"/>
      <dgm:spPr/>
      <dgm:t>
        <a:bodyPr/>
        <a:lstStyle/>
        <a:p>
          <a:endParaRPr lang="en-US"/>
        </a:p>
      </dgm:t>
    </dgm:pt>
    <dgm:pt modelId="{85C35661-FCC9-4ECC-BF24-BD46E7484696}" type="pres">
      <dgm:prSet presAssocID="{B473C612-B901-42DE-9AAB-D2A649001797}" presName="Name21" presStyleCnt="0"/>
      <dgm:spPr/>
    </dgm:pt>
    <dgm:pt modelId="{95BED3E6-A30A-4D99-9B19-D2BE20E9A231}" type="pres">
      <dgm:prSet presAssocID="{B473C612-B901-42DE-9AAB-D2A649001797}" presName="level2Shape" presStyleLbl="node3" presStyleIdx="2" presStyleCnt="3"/>
      <dgm:spPr/>
      <dgm:t>
        <a:bodyPr/>
        <a:lstStyle/>
        <a:p>
          <a:endParaRPr lang="en-US"/>
        </a:p>
      </dgm:t>
    </dgm:pt>
    <dgm:pt modelId="{8C84337B-8510-49EF-9715-134E618C587D}" type="pres">
      <dgm:prSet presAssocID="{B473C612-B901-42DE-9AAB-D2A649001797}" presName="hierChild3" presStyleCnt="0"/>
      <dgm:spPr/>
    </dgm:pt>
    <dgm:pt modelId="{9B35916F-548B-4B52-8EF3-44228DA4B358}" type="pres">
      <dgm:prSet presAssocID="{01AC83EC-100F-44E4-A4FA-283C1C0FCA84}" presName="bgShapesFlow" presStyleCnt="0"/>
      <dgm:spPr/>
    </dgm:pt>
    <dgm:pt modelId="{E9D57E88-0845-40C3-A66A-C057BC9EBBCE}" type="pres">
      <dgm:prSet presAssocID="{0A46758E-1554-4CA2-A0A1-F9C560C40618}" presName="rectComp" presStyleCnt="0"/>
      <dgm:spPr/>
    </dgm:pt>
    <dgm:pt modelId="{FB2CD302-C13F-4C8B-9CA6-703A2FECAA10}" type="pres">
      <dgm:prSet presAssocID="{0A46758E-1554-4CA2-A0A1-F9C560C40618}" presName="bgRect" presStyleLbl="bgShp" presStyleIdx="0" presStyleCnt="3"/>
      <dgm:spPr/>
      <dgm:t>
        <a:bodyPr/>
        <a:lstStyle/>
        <a:p>
          <a:endParaRPr lang="en-US"/>
        </a:p>
      </dgm:t>
    </dgm:pt>
    <dgm:pt modelId="{EE140D0A-26D5-4C09-8940-99EB6BC03611}" type="pres">
      <dgm:prSet presAssocID="{0A46758E-1554-4CA2-A0A1-F9C560C40618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F300DC-C54E-404D-AA73-A5DBC1074872}" type="pres">
      <dgm:prSet presAssocID="{0A46758E-1554-4CA2-A0A1-F9C560C40618}" presName="spComp" presStyleCnt="0"/>
      <dgm:spPr/>
    </dgm:pt>
    <dgm:pt modelId="{45480CD8-55E2-4F7A-BED9-0DA3A8960C76}" type="pres">
      <dgm:prSet presAssocID="{0A46758E-1554-4CA2-A0A1-F9C560C40618}" presName="vSp" presStyleCnt="0"/>
      <dgm:spPr/>
    </dgm:pt>
    <dgm:pt modelId="{9EBA145E-8FD4-47D3-B67A-C7D8E438FB05}" type="pres">
      <dgm:prSet presAssocID="{0F756719-94B0-4D31-A9B2-316A6CFE5B13}" presName="rectComp" presStyleCnt="0"/>
      <dgm:spPr/>
    </dgm:pt>
    <dgm:pt modelId="{C12E8207-24A9-4402-BB85-2BE714F88950}" type="pres">
      <dgm:prSet presAssocID="{0F756719-94B0-4D31-A9B2-316A6CFE5B13}" presName="bgRect" presStyleLbl="bgShp" presStyleIdx="1" presStyleCnt="3"/>
      <dgm:spPr/>
      <dgm:t>
        <a:bodyPr/>
        <a:lstStyle/>
        <a:p>
          <a:endParaRPr lang="en-US"/>
        </a:p>
      </dgm:t>
    </dgm:pt>
    <dgm:pt modelId="{0E7286A0-4508-4CA2-B4C7-F82C769AD83A}" type="pres">
      <dgm:prSet presAssocID="{0F756719-94B0-4D31-A9B2-316A6CFE5B13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FF018A-2AF5-4B3D-8DBD-A97B3792A66C}" type="pres">
      <dgm:prSet presAssocID="{0F756719-94B0-4D31-A9B2-316A6CFE5B13}" presName="spComp" presStyleCnt="0"/>
      <dgm:spPr/>
    </dgm:pt>
    <dgm:pt modelId="{2D6F6C55-A33A-4AB4-90C3-04E20EE31B79}" type="pres">
      <dgm:prSet presAssocID="{0F756719-94B0-4D31-A9B2-316A6CFE5B13}" presName="vSp" presStyleCnt="0"/>
      <dgm:spPr/>
    </dgm:pt>
    <dgm:pt modelId="{4CEAE2DA-43BF-4997-9341-0A32C490437C}" type="pres">
      <dgm:prSet presAssocID="{06DD8DAB-2A5C-4D87-AB66-73847FC147D2}" presName="rectComp" presStyleCnt="0"/>
      <dgm:spPr/>
    </dgm:pt>
    <dgm:pt modelId="{FFDF5B11-CAC7-4569-987C-B15373AFDEB4}" type="pres">
      <dgm:prSet presAssocID="{06DD8DAB-2A5C-4D87-AB66-73847FC147D2}" presName="bgRect" presStyleLbl="bgShp" presStyleIdx="2" presStyleCnt="3"/>
      <dgm:spPr/>
      <dgm:t>
        <a:bodyPr/>
        <a:lstStyle/>
        <a:p>
          <a:endParaRPr lang="en-US"/>
        </a:p>
      </dgm:t>
    </dgm:pt>
    <dgm:pt modelId="{010C701E-40EF-4216-8BE9-5E0A527DCED3}" type="pres">
      <dgm:prSet presAssocID="{06DD8DAB-2A5C-4D87-AB66-73847FC147D2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92A753-16D2-41FF-9547-BD0AD780A2DB}" srcId="{C08D3DCC-BCC3-42C3-ABAF-A969F0D6A4C7}" destId="{C8B44BD2-6943-4505-ACE8-3FB9E5382E4A}" srcOrd="0" destOrd="0" parTransId="{C7209891-F864-4902-A07B-EC904CD39578}" sibTransId="{1ECB2806-7434-48E2-AE95-1AA82ACA9904}"/>
    <dgm:cxn modelId="{5B5FA479-C3C7-4289-B529-F7E8E1945221}" srcId="{01AC83EC-100F-44E4-A4FA-283C1C0FCA84}" destId="{0A46758E-1554-4CA2-A0A1-F9C560C40618}" srcOrd="1" destOrd="0" parTransId="{9BBA65D0-03B0-4719-A36D-4774EFFAC3ED}" sibTransId="{D52F0ECB-5596-43D4-AADF-8269478B2182}"/>
    <dgm:cxn modelId="{CB606E5A-7C54-45C6-8BA9-8D0C22CFB404}" type="presOf" srcId="{0952BF7E-7EE8-42C8-91D9-3C4EC53C1812}" destId="{3E09E1FF-7FF7-4846-9696-978AE7545B55}" srcOrd="0" destOrd="0" presId="urn:microsoft.com/office/officeart/2005/8/layout/hierarchy6"/>
    <dgm:cxn modelId="{88F64C5D-F2D9-4EA4-8440-4B43AC8F15AA}" type="presOf" srcId="{B3658B64-F825-417C-A03A-0430A6746A64}" destId="{E8E1E831-2700-4AE4-BE52-0D18D41B93E7}" srcOrd="0" destOrd="0" presId="urn:microsoft.com/office/officeart/2005/8/layout/hierarchy6"/>
    <dgm:cxn modelId="{882702A6-89B8-4B58-8A11-B6E5052DA65C}" type="presOf" srcId="{BF8ACEBD-F534-4D4C-AFEE-92FB2E586B9E}" destId="{2ED532E7-9939-4C5E-BEDD-19E4FF08A942}" srcOrd="0" destOrd="0" presId="urn:microsoft.com/office/officeart/2005/8/layout/hierarchy6"/>
    <dgm:cxn modelId="{4E5882FC-7E03-453A-BBFF-3ED48A4B3996}" type="presOf" srcId="{0A46758E-1554-4CA2-A0A1-F9C560C40618}" destId="{EE140D0A-26D5-4C09-8940-99EB6BC03611}" srcOrd="1" destOrd="0" presId="urn:microsoft.com/office/officeart/2005/8/layout/hierarchy6"/>
    <dgm:cxn modelId="{27BAC170-F654-4441-AD8F-EA57AD00828F}" type="presOf" srcId="{B473C612-B901-42DE-9AAB-D2A649001797}" destId="{95BED3E6-A30A-4D99-9B19-D2BE20E9A231}" srcOrd="0" destOrd="0" presId="urn:microsoft.com/office/officeart/2005/8/layout/hierarchy6"/>
    <dgm:cxn modelId="{0D9BC80A-CFE5-4815-A801-E70C94937A5F}" type="presOf" srcId="{C08D3DCC-BCC3-42C3-ABAF-A969F0D6A4C7}" destId="{617DBFA0-3FC6-485B-8FFD-ADF216C6379D}" srcOrd="0" destOrd="0" presId="urn:microsoft.com/office/officeart/2005/8/layout/hierarchy6"/>
    <dgm:cxn modelId="{7680C9B3-D3E9-4F13-B24D-7687BA2D231C}" srcId="{BF8ACEBD-F534-4D4C-AFEE-92FB2E586B9E}" destId="{B473C612-B901-42DE-9AAB-D2A649001797}" srcOrd="0" destOrd="0" parTransId="{4719C089-CDA4-4211-9C4F-8DE305D9E7F4}" sibTransId="{4F4A117A-CED0-4AAA-BD6F-D7DF4D74C385}"/>
    <dgm:cxn modelId="{0132C307-8ECE-4582-8B26-EC211EE5D852}" type="presOf" srcId="{1152B89F-579A-41AC-A63F-59CC57DD656F}" destId="{63F8BA29-349E-4D62-A2EF-63510B148261}" srcOrd="0" destOrd="0" presId="urn:microsoft.com/office/officeart/2005/8/layout/hierarchy6"/>
    <dgm:cxn modelId="{6B77FF97-ED92-46D7-BB3F-C893CE215AE3}" type="presOf" srcId="{0A46758E-1554-4CA2-A0A1-F9C560C40618}" destId="{FB2CD302-C13F-4C8B-9CA6-703A2FECAA10}" srcOrd="0" destOrd="0" presId="urn:microsoft.com/office/officeart/2005/8/layout/hierarchy6"/>
    <dgm:cxn modelId="{FF8F3D73-0141-45EB-BC3D-311675770D9D}" type="presOf" srcId="{BAC24606-8E90-4F1E-9AC5-969F18274556}" destId="{E87CFED7-82F0-46E4-85C1-ED94262C923B}" srcOrd="0" destOrd="0" presId="urn:microsoft.com/office/officeart/2005/8/layout/hierarchy6"/>
    <dgm:cxn modelId="{C9EB11C9-3364-4713-89B7-0D13823D264C}" type="presOf" srcId="{C8B44BD2-6943-4505-ACE8-3FB9E5382E4A}" destId="{99594E78-F171-4BF0-A692-8EF7B68DF5EC}" srcOrd="0" destOrd="0" presId="urn:microsoft.com/office/officeart/2005/8/layout/hierarchy6"/>
    <dgm:cxn modelId="{C27F2316-C98F-446D-9A08-13FD39E23A02}" type="presOf" srcId="{06DD8DAB-2A5C-4D87-AB66-73847FC147D2}" destId="{FFDF5B11-CAC7-4569-987C-B15373AFDEB4}" srcOrd="0" destOrd="0" presId="urn:microsoft.com/office/officeart/2005/8/layout/hierarchy6"/>
    <dgm:cxn modelId="{6918F033-18A8-4006-8169-B9362EAFCBFC}" type="presOf" srcId="{4719C089-CDA4-4211-9C4F-8DE305D9E7F4}" destId="{F3AAC875-A150-4170-BFC5-CB83951ACA99}" srcOrd="0" destOrd="0" presId="urn:microsoft.com/office/officeart/2005/8/layout/hierarchy6"/>
    <dgm:cxn modelId="{96F75B75-01B2-43C7-992E-63D486F59541}" type="presOf" srcId="{0F756719-94B0-4D31-A9B2-316A6CFE5B13}" destId="{C12E8207-24A9-4402-BB85-2BE714F88950}" srcOrd="0" destOrd="0" presId="urn:microsoft.com/office/officeart/2005/8/layout/hierarchy6"/>
    <dgm:cxn modelId="{BF6C801F-615F-442A-BDB2-768B534DA5EC}" srcId="{01AC83EC-100F-44E4-A4FA-283C1C0FCA84}" destId="{0F756719-94B0-4D31-A9B2-316A6CFE5B13}" srcOrd="2" destOrd="0" parTransId="{E96FAB9D-9D50-46CC-9742-FDACA8D7BB76}" sibTransId="{2B6824E5-DFDA-4B2D-9268-2F153C2F7921}"/>
    <dgm:cxn modelId="{AE9870EA-6188-4852-B5B5-8766497E2ACC}" type="presOf" srcId="{06DD8DAB-2A5C-4D87-AB66-73847FC147D2}" destId="{010C701E-40EF-4216-8BE9-5E0A527DCED3}" srcOrd="1" destOrd="0" presId="urn:microsoft.com/office/officeart/2005/8/layout/hierarchy6"/>
    <dgm:cxn modelId="{7554326E-833B-4D4E-9878-168832820A2A}" type="presOf" srcId="{144D1C61-D735-42E1-A8B6-45C81F17E1E8}" destId="{A51ECA20-7BF1-4D76-B91E-2DCA131C54E7}" srcOrd="0" destOrd="0" presId="urn:microsoft.com/office/officeart/2005/8/layout/hierarchy6"/>
    <dgm:cxn modelId="{877E8A4C-3810-4604-8BD6-554050F3B4F9}" type="presOf" srcId="{01AC83EC-100F-44E4-A4FA-283C1C0FCA84}" destId="{A6B06134-6DF0-422D-89B0-1E951C90EF11}" srcOrd="0" destOrd="0" presId="urn:microsoft.com/office/officeart/2005/8/layout/hierarchy6"/>
    <dgm:cxn modelId="{28B1B2FA-C7B4-498D-BEC2-D92BC5FDAA57}" srcId="{C8B44BD2-6943-4505-ACE8-3FB9E5382E4A}" destId="{B3658B64-F825-417C-A03A-0430A6746A64}" srcOrd="0" destOrd="0" parTransId="{BAC24606-8E90-4F1E-9AC5-969F18274556}" sibTransId="{B6F04258-4821-497C-9098-FA361BB60128}"/>
    <dgm:cxn modelId="{B974E2A7-30E2-40FE-B247-2DD09F235A58}" type="presOf" srcId="{C7209891-F864-4902-A07B-EC904CD39578}" destId="{25CF28D1-4953-4D70-8B02-E9840ED3DD48}" srcOrd="0" destOrd="0" presId="urn:microsoft.com/office/officeart/2005/8/layout/hierarchy6"/>
    <dgm:cxn modelId="{5DC854F9-3747-47D7-B878-F61E71C1BA41}" srcId="{C8B44BD2-6943-4505-ACE8-3FB9E5382E4A}" destId="{144D1C61-D735-42E1-A8B6-45C81F17E1E8}" srcOrd="1" destOrd="0" parTransId="{0952BF7E-7EE8-42C8-91D9-3C4EC53C1812}" sibTransId="{C3263AF3-0806-443A-9BD1-0D9AF489C177}"/>
    <dgm:cxn modelId="{207EDAC1-B721-43A7-8613-564C4D26384A}" srcId="{C08D3DCC-BCC3-42C3-ABAF-A969F0D6A4C7}" destId="{BF8ACEBD-F534-4D4C-AFEE-92FB2E586B9E}" srcOrd="1" destOrd="0" parTransId="{1152B89F-579A-41AC-A63F-59CC57DD656F}" sibTransId="{E125F1A9-145A-4137-8F04-066C2B8FED1B}"/>
    <dgm:cxn modelId="{147D96CF-19B3-4DD6-B865-A6F0FDE992A4}" type="presOf" srcId="{0F756719-94B0-4D31-A9B2-316A6CFE5B13}" destId="{0E7286A0-4508-4CA2-B4C7-F82C769AD83A}" srcOrd="1" destOrd="0" presId="urn:microsoft.com/office/officeart/2005/8/layout/hierarchy6"/>
    <dgm:cxn modelId="{AC83CC90-3EE9-46E1-BC5C-C4AC3101B711}" srcId="{01AC83EC-100F-44E4-A4FA-283C1C0FCA84}" destId="{C08D3DCC-BCC3-42C3-ABAF-A969F0D6A4C7}" srcOrd="0" destOrd="0" parTransId="{E14F590A-03A6-4E1C-B356-356EBB61F8E6}" sibTransId="{1A1AE319-258F-4EF8-9A02-78E4F59988C7}"/>
    <dgm:cxn modelId="{0CC3597E-CEB4-4539-9886-1E6D83CFE3F5}" srcId="{01AC83EC-100F-44E4-A4FA-283C1C0FCA84}" destId="{06DD8DAB-2A5C-4D87-AB66-73847FC147D2}" srcOrd="3" destOrd="0" parTransId="{18331BE7-7F42-4C74-AB90-3BE09C986EB1}" sibTransId="{866F4DD2-EEA1-41F8-BD41-305740087733}"/>
    <dgm:cxn modelId="{1CAA4D2E-A931-4650-8A9E-424833DA4D3A}" type="presParOf" srcId="{A6B06134-6DF0-422D-89B0-1E951C90EF11}" destId="{DFD58D23-9028-488E-BDBC-B765C3C779F1}" srcOrd="0" destOrd="0" presId="urn:microsoft.com/office/officeart/2005/8/layout/hierarchy6"/>
    <dgm:cxn modelId="{A3C21DB0-D668-4CBD-891B-2D6BAD8328C0}" type="presParOf" srcId="{DFD58D23-9028-488E-BDBC-B765C3C779F1}" destId="{353D56EB-A902-4B8E-91EE-23AE731AED7C}" srcOrd="0" destOrd="0" presId="urn:microsoft.com/office/officeart/2005/8/layout/hierarchy6"/>
    <dgm:cxn modelId="{F0BEAF7E-0FEE-4687-A786-37382227FD7C}" type="presParOf" srcId="{DFD58D23-9028-488E-BDBC-B765C3C779F1}" destId="{FBC8D60E-9AB9-40AD-A5E7-1CE940C9126F}" srcOrd="1" destOrd="0" presId="urn:microsoft.com/office/officeart/2005/8/layout/hierarchy6"/>
    <dgm:cxn modelId="{9484AF3E-B588-484A-AA64-F811BB5CC593}" type="presParOf" srcId="{FBC8D60E-9AB9-40AD-A5E7-1CE940C9126F}" destId="{CB0988C8-BC0F-4099-A3B3-FB7E5E140196}" srcOrd="0" destOrd="0" presId="urn:microsoft.com/office/officeart/2005/8/layout/hierarchy6"/>
    <dgm:cxn modelId="{A3248639-CFE1-4ED1-9F14-15B2A9D97B03}" type="presParOf" srcId="{CB0988C8-BC0F-4099-A3B3-FB7E5E140196}" destId="{617DBFA0-3FC6-485B-8FFD-ADF216C6379D}" srcOrd="0" destOrd="0" presId="urn:microsoft.com/office/officeart/2005/8/layout/hierarchy6"/>
    <dgm:cxn modelId="{4785F844-4EF4-4CB2-8C0C-C8C93D8BFEA7}" type="presParOf" srcId="{CB0988C8-BC0F-4099-A3B3-FB7E5E140196}" destId="{983D9350-5140-4E5A-A420-6708BECCF631}" srcOrd="1" destOrd="0" presId="urn:microsoft.com/office/officeart/2005/8/layout/hierarchy6"/>
    <dgm:cxn modelId="{AB0214E8-AADA-4472-9C57-EF74B4EBD9ED}" type="presParOf" srcId="{983D9350-5140-4E5A-A420-6708BECCF631}" destId="{25CF28D1-4953-4D70-8B02-E9840ED3DD48}" srcOrd="0" destOrd="0" presId="urn:microsoft.com/office/officeart/2005/8/layout/hierarchy6"/>
    <dgm:cxn modelId="{33F70571-C6C8-410F-99B0-1107EE03C66E}" type="presParOf" srcId="{983D9350-5140-4E5A-A420-6708BECCF631}" destId="{56DD5D6E-F07C-4037-AF26-58EE3EF5B329}" srcOrd="1" destOrd="0" presId="urn:microsoft.com/office/officeart/2005/8/layout/hierarchy6"/>
    <dgm:cxn modelId="{14AC9EBF-7F62-4024-A8DF-0E0E2C77B864}" type="presParOf" srcId="{56DD5D6E-F07C-4037-AF26-58EE3EF5B329}" destId="{99594E78-F171-4BF0-A692-8EF7B68DF5EC}" srcOrd="0" destOrd="0" presId="urn:microsoft.com/office/officeart/2005/8/layout/hierarchy6"/>
    <dgm:cxn modelId="{86C01235-F079-49A3-8503-FD37DDB80089}" type="presParOf" srcId="{56DD5D6E-F07C-4037-AF26-58EE3EF5B329}" destId="{8290A762-497B-4D91-8226-EA004FFA628C}" srcOrd="1" destOrd="0" presId="urn:microsoft.com/office/officeart/2005/8/layout/hierarchy6"/>
    <dgm:cxn modelId="{3A2E7851-AF37-4E71-90C9-33186F9FE2D1}" type="presParOf" srcId="{8290A762-497B-4D91-8226-EA004FFA628C}" destId="{E87CFED7-82F0-46E4-85C1-ED94262C923B}" srcOrd="0" destOrd="0" presId="urn:microsoft.com/office/officeart/2005/8/layout/hierarchy6"/>
    <dgm:cxn modelId="{72AEB48B-49A3-401D-A4E3-601C6EFA86C8}" type="presParOf" srcId="{8290A762-497B-4D91-8226-EA004FFA628C}" destId="{6A6577BB-A294-46E5-B826-8CB34002703A}" srcOrd="1" destOrd="0" presId="urn:microsoft.com/office/officeart/2005/8/layout/hierarchy6"/>
    <dgm:cxn modelId="{D1ED32A4-8135-4AA3-846A-19EA0F861B78}" type="presParOf" srcId="{6A6577BB-A294-46E5-B826-8CB34002703A}" destId="{E8E1E831-2700-4AE4-BE52-0D18D41B93E7}" srcOrd="0" destOrd="0" presId="urn:microsoft.com/office/officeart/2005/8/layout/hierarchy6"/>
    <dgm:cxn modelId="{49563EA4-8FBE-4A7F-A6CB-711888466F98}" type="presParOf" srcId="{6A6577BB-A294-46E5-B826-8CB34002703A}" destId="{21D1E50F-FAA2-43F9-9AC8-977A6BA53A4C}" srcOrd="1" destOrd="0" presId="urn:microsoft.com/office/officeart/2005/8/layout/hierarchy6"/>
    <dgm:cxn modelId="{51FD9C76-2404-4C43-87D0-5A1AE5908CEC}" type="presParOf" srcId="{8290A762-497B-4D91-8226-EA004FFA628C}" destId="{3E09E1FF-7FF7-4846-9696-978AE7545B55}" srcOrd="2" destOrd="0" presId="urn:microsoft.com/office/officeart/2005/8/layout/hierarchy6"/>
    <dgm:cxn modelId="{A3F8BB92-62FF-423E-839C-F07A57490A20}" type="presParOf" srcId="{8290A762-497B-4D91-8226-EA004FFA628C}" destId="{8725B78A-4B91-4BD2-968D-9505BC5F82EA}" srcOrd="3" destOrd="0" presId="urn:microsoft.com/office/officeart/2005/8/layout/hierarchy6"/>
    <dgm:cxn modelId="{4ED1FF52-EC7B-4C84-91DF-E257B599D7BD}" type="presParOf" srcId="{8725B78A-4B91-4BD2-968D-9505BC5F82EA}" destId="{A51ECA20-7BF1-4D76-B91E-2DCA131C54E7}" srcOrd="0" destOrd="0" presId="urn:microsoft.com/office/officeart/2005/8/layout/hierarchy6"/>
    <dgm:cxn modelId="{2A59FBE4-02EA-40BC-9F24-673E0958818C}" type="presParOf" srcId="{8725B78A-4B91-4BD2-968D-9505BC5F82EA}" destId="{8F7F7726-FD05-4528-9609-111AADC1B6AB}" srcOrd="1" destOrd="0" presId="urn:microsoft.com/office/officeart/2005/8/layout/hierarchy6"/>
    <dgm:cxn modelId="{0F224518-1D7C-4BBA-A689-7FAA7ABF434E}" type="presParOf" srcId="{983D9350-5140-4E5A-A420-6708BECCF631}" destId="{63F8BA29-349E-4D62-A2EF-63510B148261}" srcOrd="2" destOrd="0" presId="urn:microsoft.com/office/officeart/2005/8/layout/hierarchy6"/>
    <dgm:cxn modelId="{5B41A0BC-AFB6-415E-B23A-CFC383768495}" type="presParOf" srcId="{983D9350-5140-4E5A-A420-6708BECCF631}" destId="{797BF5FF-7F24-4F49-8D96-066A32348F81}" srcOrd="3" destOrd="0" presId="urn:microsoft.com/office/officeart/2005/8/layout/hierarchy6"/>
    <dgm:cxn modelId="{DC850F77-7B1E-40A7-B667-372159EFFBDD}" type="presParOf" srcId="{797BF5FF-7F24-4F49-8D96-066A32348F81}" destId="{2ED532E7-9939-4C5E-BEDD-19E4FF08A942}" srcOrd="0" destOrd="0" presId="urn:microsoft.com/office/officeart/2005/8/layout/hierarchy6"/>
    <dgm:cxn modelId="{8F703A13-2457-4B32-9999-C04F4AC614B1}" type="presParOf" srcId="{797BF5FF-7F24-4F49-8D96-066A32348F81}" destId="{27FFE782-C4AC-4AB7-A754-109D3A9D20E9}" srcOrd="1" destOrd="0" presId="urn:microsoft.com/office/officeart/2005/8/layout/hierarchy6"/>
    <dgm:cxn modelId="{5C143E17-FF32-4066-87D4-7EAC965271F6}" type="presParOf" srcId="{27FFE782-C4AC-4AB7-A754-109D3A9D20E9}" destId="{F3AAC875-A150-4170-BFC5-CB83951ACA99}" srcOrd="0" destOrd="0" presId="urn:microsoft.com/office/officeart/2005/8/layout/hierarchy6"/>
    <dgm:cxn modelId="{808ED06A-88EB-4802-A654-B5F00E09665C}" type="presParOf" srcId="{27FFE782-C4AC-4AB7-A754-109D3A9D20E9}" destId="{85C35661-FCC9-4ECC-BF24-BD46E7484696}" srcOrd="1" destOrd="0" presId="urn:microsoft.com/office/officeart/2005/8/layout/hierarchy6"/>
    <dgm:cxn modelId="{97572101-0D86-4EBF-8457-374A47E00BAA}" type="presParOf" srcId="{85C35661-FCC9-4ECC-BF24-BD46E7484696}" destId="{95BED3E6-A30A-4D99-9B19-D2BE20E9A231}" srcOrd="0" destOrd="0" presId="urn:microsoft.com/office/officeart/2005/8/layout/hierarchy6"/>
    <dgm:cxn modelId="{2D69CEF3-FD62-4E74-98FD-AFBC4C2D32DB}" type="presParOf" srcId="{85C35661-FCC9-4ECC-BF24-BD46E7484696}" destId="{8C84337B-8510-49EF-9715-134E618C587D}" srcOrd="1" destOrd="0" presId="urn:microsoft.com/office/officeart/2005/8/layout/hierarchy6"/>
    <dgm:cxn modelId="{BC68B3DA-EF48-420B-8C3E-8418C4129126}" type="presParOf" srcId="{A6B06134-6DF0-422D-89B0-1E951C90EF11}" destId="{9B35916F-548B-4B52-8EF3-44228DA4B358}" srcOrd="1" destOrd="0" presId="urn:microsoft.com/office/officeart/2005/8/layout/hierarchy6"/>
    <dgm:cxn modelId="{DF12D831-0520-40FB-BF51-C7BD155DC461}" type="presParOf" srcId="{9B35916F-548B-4B52-8EF3-44228DA4B358}" destId="{E9D57E88-0845-40C3-A66A-C057BC9EBBCE}" srcOrd="0" destOrd="0" presId="urn:microsoft.com/office/officeart/2005/8/layout/hierarchy6"/>
    <dgm:cxn modelId="{FEC3D30B-34F1-4354-A1B0-E4CC152D5C6F}" type="presParOf" srcId="{E9D57E88-0845-40C3-A66A-C057BC9EBBCE}" destId="{FB2CD302-C13F-4C8B-9CA6-703A2FECAA10}" srcOrd="0" destOrd="0" presId="urn:microsoft.com/office/officeart/2005/8/layout/hierarchy6"/>
    <dgm:cxn modelId="{3E81C187-AEAD-4652-8E0C-46730FB738A2}" type="presParOf" srcId="{E9D57E88-0845-40C3-A66A-C057BC9EBBCE}" destId="{EE140D0A-26D5-4C09-8940-99EB6BC03611}" srcOrd="1" destOrd="0" presId="urn:microsoft.com/office/officeart/2005/8/layout/hierarchy6"/>
    <dgm:cxn modelId="{829CB238-4C74-4EC2-A818-90A2B24B3FA8}" type="presParOf" srcId="{9B35916F-548B-4B52-8EF3-44228DA4B358}" destId="{B0F300DC-C54E-404D-AA73-A5DBC1074872}" srcOrd="1" destOrd="0" presId="urn:microsoft.com/office/officeart/2005/8/layout/hierarchy6"/>
    <dgm:cxn modelId="{143989D7-7741-44C2-B3C5-EAE5D228AF38}" type="presParOf" srcId="{B0F300DC-C54E-404D-AA73-A5DBC1074872}" destId="{45480CD8-55E2-4F7A-BED9-0DA3A8960C76}" srcOrd="0" destOrd="0" presId="urn:microsoft.com/office/officeart/2005/8/layout/hierarchy6"/>
    <dgm:cxn modelId="{1CBAC90B-C8C8-48B5-A569-19C951F9A2AD}" type="presParOf" srcId="{9B35916F-548B-4B52-8EF3-44228DA4B358}" destId="{9EBA145E-8FD4-47D3-B67A-C7D8E438FB05}" srcOrd="2" destOrd="0" presId="urn:microsoft.com/office/officeart/2005/8/layout/hierarchy6"/>
    <dgm:cxn modelId="{87EF5776-E510-4295-B1AC-7162B5C79C36}" type="presParOf" srcId="{9EBA145E-8FD4-47D3-B67A-C7D8E438FB05}" destId="{C12E8207-24A9-4402-BB85-2BE714F88950}" srcOrd="0" destOrd="0" presId="urn:microsoft.com/office/officeart/2005/8/layout/hierarchy6"/>
    <dgm:cxn modelId="{EF80872F-2F87-439A-8577-07279C847295}" type="presParOf" srcId="{9EBA145E-8FD4-47D3-B67A-C7D8E438FB05}" destId="{0E7286A0-4508-4CA2-B4C7-F82C769AD83A}" srcOrd="1" destOrd="0" presId="urn:microsoft.com/office/officeart/2005/8/layout/hierarchy6"/>
    <dgm:cxn modelId="{1EFE910E-2CB9-4773-8A3F-62C476ECFE91}" type="presParOf" srcId="{9B35916F-548B-4B52-8EF3-44228DA4B358}" destId="{09FF018A-2AF5-4B3D-8DBD-A97B3792A66C}" srcOrd="3" destOrd="0" presId="urn:microsoft.com/office/officeart/2005/8/layout/hierarchy6"/>
    <dgm:cxn modelId="{37ABAD42-9FA5-4998-BBA3-BF71DA43EC83}" type="presParOf" srcId="{09FF018A-2AF5-4B3D-8DBD-A97B3792A66C}" destId="{2D6F6C55-A33A-4AB4-90C3-04E20EE31B79}" srcOrd="0" destOrd="0" presId="urn:microsoft.com/office/officeart/2005/8/layout/hierarchy6"/>
    <dgm:cxn modelId="{111DD792-91F3-48BA-9025-85DE34B82CD9}" type="presParOf" srcId="{9B35916F-548B-4B52-8EF3-44228DA4B358}" destId="{4CEAE2DA-43BF-4997-9341-0A32C490437C}" srcOrd="4" destOrd="0" presId="urn:microsoft.com/office/officeart/2005/8/layout/hierarchy6"/>
    <dgm:cxn modelId="{2FE67F65-4910-4453-9987-07B7793B6BDC}" type="presParOf" srcId="{4CEAE2DA-43BF-4997-9341-0A32C490437C}" destId="{FFDF5B11-CAC7-4569-987C-B15373AFDEB4}" srcOrd="0" destOrd="0" presId="urn:microsoft.com/office/officeart/2005/8/layout/hierarchy6"/>
    <dgm:cxn modelId="{1B5B335E-1C07-44D9-A2A8-50B1F073DF69}" type="presParOf" srcId="{4CEAE2DA-43BF-4997-9341-0A32C490437C}" destId="{010C701E-40EF-4216-8BE9-5E0A527DCED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DF5B11-CAC7-4569-987C-B15373AFDEB4}">
      <dsp:nvSpPr>
        <dsp:cNvPr id="0" name=""/>
        <dsp:cNvSpPr/>
      </dsp:nvSpPr>
      <dsp:spPr>
        <a:xfrm>
          <a:off x="0" y="3104619"/>
          <a:ext cx="7766124" cy="1108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600" kern="1200" dirty="0" err="1" smtClean="0"/>
            <a:t>Views</a:t>
          </a:r>
          <a:r>
            <a:rPr lang="ro-RO" sz="2600" kern="1200" dirty="0" smtClean="0"/>
            <a:t> (</a:t>
          </a:r>
          <a:r>
            <a:rPr lang="ro-RO" sz="2600" kern="1200" dirty="0" err="1" smtClean="0"/>
            <a:t>profiles</a:t>
          </a:r>
          <a:r>
            <a:rPr lang="ro-RO" sz="2600" kern="1200" dirty="0" smtClean="0"/>
            <a:t>)</a:t>
          </a:r>
          <a:endParaRPr lang="en-US" sz="2600" kern="1200" dirty="0"/>
        </a:p>
      </dsp:txBody>
      <dsp:txXfrm>
        <a:off x="0" y="3104619"/>
        <a:ext cx="2329837" cy="1108796"/>
      </dsp:txXfrm>
    </dsp:sp>
    <dsp:sp modelId="{C12E8207-24A9-4402-BB85-2BE714F88950}">
      <dsp:nvSpPr>
        <dsp:cNvPr id="0" name=""/>
        <dsp:cNvSpPr/>
      </dsp:nvSpPr>
      <dsp:spPr>
        <a:xfrm>
          <a:off x="0" y="1811024"/>
          <a:ext cx="7766124" cy="1108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600" kern="1200" dirty="0" err="1" smtClean="0"/>
            <a:t>Property</a:t>
          </a:r>
          <a:r>
            <a:rPr lang="ro-RO" sz="2600" kern="1200" dirty="0" smtClean="0"/>
            <a:t> </a:t>
          </a:r>
          <a:r>
            <a:rPr lang="ro-RO" sz="2600" kern="1200" dirty="0" err="1" smtClean="0"/>
            <a:t>Level</a:t>
          </a:r>
          <a:endParaRPr lang="en-US" sz="2600" kern="1200" dirty="0"/>
        </a:p>
      </dsp:txBody>
      <dsp:txXfrm>
        <a:off x="0" y="1811024"/>
        <a:ext cx="2329837" cy="1108796"/>
      </dsp:txXfrm>
    </dsp:sp>
    <dsp:sp modelId="{FB2CD302-C13F-4C8B-9CA6-703A2FECAA10}">
      <dsp:nvSpPr>
        <dsp:cNvPr id="0" name=""/>
        <dsp:cNvSpPr/>
      </dsp:nvSpPr>
      <dsp:spPr>
        <a:xfrm>
          <a:off x="0" y="517428"/>
          <a:ext cx="7766124" cy="1108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600" kern="1200" dirty="0" smtClean="0"/>
            <a:t>Account </a:t>
          </a:r>
          <a:r>
            <a:rPr lang="ro-RO" sz="2600" kern="1200" dirty="0" err="1" smtClean="0"/>
            <a:t>Level</a:t>
          </a:r>
          <a:endParaRPr lang="en-US" sz="2600" kern="1200" dirty="0"/>
        </a:p>
      </dsp:txBody>
      <dsp:txXfrm>
        <a:off x="0" y="517428"/>
        <a:ext cx="2329837" cy="1108796"/>
      </dsp:txXfrm>
    </dsp:sp>
    <dsp:sp modelId="{617DBFA0-3FC6-485B-8FFD-ADF216C6379D}">
      <dsp:nvSpPr>
        <dsp:cNvPr id="0" name=""/>
        <dsp:cNvSpPr/>
      </dsp:nvSpPr>
      <dsp:spPr>
        <a:xfrm>
          <a:off x="4609309" y="609828"/>
          <a:ext cx="1385995" cy="923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100" kern="1200" dirty="0" smtClean="0"/>
            <a:t>XXX</a:t>
          </a:r>
          <a:endParaRPr lang="en-US" sz="3100" kern="1200" dirty="0"/>
        </a:p>
      </dsp:txBody>
      <dsp:txXfrm>
        <a:off x="4636372" y="636891"/>
        <a:ext cx="1331869" cy="869870"/>
      </dsp:txXfrm>
    </dsp:sp>
    <dsp:sp modelId="{25CF28D1-4953-4D70-8B02-E9840ED3DD48}">
      <dsp:nvSpPr>
        <dsp:cNvPr id="0" name=""/>
        <dsp:cNvSpPr/>
      </dsp:nvSpPr>
      <dsp:spPr>
        <a:xfrm>
          <a:off x="3926571" y="1533825"/>
          <a:ext cx="1375735" cy="369598"/>
        </a:xfrm>
        <a:custGeom>
          <a:avLst/>
          <a:gdLst/>
          <a:ahLst/>
          <a:cxnLst/>
          <a:rect l="0" t="0" r="0" b="0"/>
          <a:pathLst>
            <a:path>
              <a:moveTo>
                <a:pt x="1375735" y="0"/>
              </a:moveTo>
              <a:lnTo>
                <a:pt x="1375735" y="184799"/>
              </a:lnTo>
              <a:lnTo>
                <a:pt x="0" y="184799"/>
              </a:lnTo>
              <a:lnTo>
                <a:pt x="0" y="3695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594E78-F171-4BF0-A692-8EF7B68DF5EC}">
      <dsp:nvSpPr>
        <dsp:cNvPr id="0" name=""/>
        <dsp:cNvSpPr/>
      </dsp:nvSpPr>
      <dsp:spPr>
        <a:xfrm>
          <a:off x="2996651" y="1903424"/>
          <a:ext cx="1859839" cy="923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100" kern="1200" dirty="0" smtClean="0"/>
            <a:t>UA-XXX-1</a:t>
          </a:r>
          <a:endParaRPr lang="en-US" sz="3100" kern="1200" dirty="0"/>
        </a:p>
      </dsp:txBody>
      <dsp:txXfrm>
        <a:off x="3023714" y="1930487"/>
        <a:ext cx="1805713" cy="869870"/>
      </dsp:txXfrm>
    </dsp:sp>
    <dsp:sp modelId="{E87CFED7-82F0-46E4-85C1-ED94262C923B}">
      <dsp:nvSpPr>
        <dsp:cNvPr id="0" name=""/>
        <dsp:cNvSpPr/>
      </dsp:nvSpPr>
      <dsp:spPr>
        <a:xfrm>
          <a:off x="3025674" y="2827420"/>
          <a:ext cx="900896" cy="369598"/>
        </a:xfrm>
        <a:custGeom>
          <a:avLst/>
          <a:gdLst/>
          <a:ahLst/>
          <a:cxnLst/>
          <a:rect l="0" t="0" r="0" b="0"/>
          <a:pathLst>
            <a:path>
              <a:moveTo>
                <a:pt x="900896" y="0"/>
              </a:moveTo>
              <a:lnTo>
                <a:pt x="900896" y="184799"/>
              </a:lnTo>
              <a:lnTo>
                <a:pt x="0" y="184799"/>
              </a:lnTo>
              <a:lnTo>
                <a:pt x="0" y="3695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1E831-2700-4AE4-BE52-0D18D41B93E7}">
      <dsp:nvSpPr>
        <dsp:cNvPr id="0" name=""/>
        <dsp:cNvSpPr/>
      </dsp:nvSpPr>
      <dsp:spPr>
        <a:xfrm>
          <a:off x="2332676" y="3197019"/>
          <a:ext cx="1385995" cy="923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100" kern="1200" dirty="0" err="1" smtClean="0"/>
            <a:t>View</a:t>
          </a:r>
          <a:r>
            <a:rPr lang="ro-RO" sz="3100" kern="1200" dirty="0" smtClean="0"/>
            <a:t> 1</a:t>
          </a:r>
          <a:endParaRPr lang="en-US" sz="3100" kern="1200" dirty="0"/>
        </a:p>
      </dsp:txBody>
      <dsp:txXfrm>
        <a:off x="2359739" y="3224082"/>
        <a:ext cx="1331869" cy="869870"/>
      </dsp:txXfrm>
    </dsp:sp>
    <dsp:sp modelId="{3E09E1FF-7FF7-4846-9696-978AE7545B55}">
      <dsp:nvSpPr>
        <dsp:cNvPr id="0" name=""/>
        <dsp:cNvSpPr/>
      </dsp:nvSpPr>
      <dsp:spPr>
        <a:xfrm>
          <a:off x="3926571" y="2827420"/>
          <a:ext cx="900896" cy="369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799"/>
              </a:lnTo>
              <a:lnTo>
                <a:pt x="900896" y="184799"/>
              </a:lnTo>
              <a:lnTo>
                <a:pt x="900896" y="3695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1ECA20-7BF1-4D76-B91E-2DCA131C54E7}">
      <dsp:nvSpPr>
        <dsp:cNvPr id="0" name=""/>
        <dsp:cNvSpPr/>
      </dsp:nvSpPr>
      <dsp:spPr>
        <a:xfrm>
          <a:off x="4134470" y="3197019"/>
          <a:ext cx="1385995" cy="923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100" kern="1200" dirty="0" err="1" smtClean="0"/>
            <a:t>View</a:t>
          </a:r>
          <a:r>
            <a:rPr lang="ro-RO" sz="3100" kern="1200" dirty="0" smtClean="0"/>
            <a:t> 2</a:t>
          </a:r>
          <a:endParaRPr lang="en-US" sz="3100" kern="1200" dirty="0"/>
        </a:p>
      </dsp:txBody>
      <dsp:txXfrm>
        <a:off x="4161533" y="3224082"/>
        <a:ext cx="1331869" cy="869870"/>
      </dsp:txXfrm>
    </dsp:sp>
    <dsp:sp modelId="{63F8BA29-349E-4D62-A2EF-63510B148261}">
      <dsp:nvSpPr>
        <dsp:cNvPr id="0" name=""/>
        <dsp:cNvSpPr/>
      </dsp:nvSpPr>
      <dsp:spPr>
        <a:xfrm>
          <a:off x="5302306" y="1533825"/>
          <a:ext cx="1326955" cy="369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799"/>
              </a:lnTo>
              <a:lnTo>
                <a:pt x="1326955" y="184799"/>
              </a:lnTo>
              <a:lnTo>
                <a:pt x="1326955" y="3695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D532E7-9939-4C5E-BEDD-19E4FF08A942}">
      <dsp:nvSpPr>
        <dsp:cNvPr id="0" name=""/>
        <dsp:cNvSpPr/>
      </dsp:nvSpPr>
      <dsp:spPr>
        <a:xfrm>
          <a:off x="5650562" y="1903424"/>
          <a:ext cx="1957399" cy="923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100" kern="1200" dirty="0" smtClean="0"/>
            <a:t>UA-XXX-2</a:t>
          </a:r>
          <a:endParaRPr lang="en-US" sz="3100" kern="1200" dirty="0"/>
        </a:p>
      </dsp:txBody>
      <dsp:txXfrm>
        <a:off x="5677625" y="1930487"/>
        <a:ext cx="1903273" cy="869870"/>
      </dsp:txXfrm>
    </dsp:sp>
    <dsp:sp modelId="{F3AAC875-A150-4170-BFC5-CB83951ACA99}">
      <dsp:nvSpPr>
        <dsp:cNvPr id="0" name=""/>
        <dsp:cNvSpPr/>
      </dsp:nvSpPr>
      <dsp:spPr>
        <a:xfrm>
          <a:off x="6583542" y="2827420"/>
          <a:ext cx="91440" cy="3695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95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ED3E6-A30A-4D99-9B19-D2BE20E9A231}">
      <dsp:nvSpPr>
        <dsp:cNvPr id="0" name=""/>
        <dsp:cNvSpPr/>
      </dsp:nvSpPr>
      <dsp:spPr>
        <a:xfrm>
          <a:off x="5936264" y="3197019"/>
          <a:ext cx="1385995" cy="923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100" kern="1200" dirty="0" err="1" smtClean="0"/>
            <a:t>View</a:t>
          </a:r>
          <a:r>
            <a:rPr lang="ro-RO" sz="3100" kern="1200" dirty="0" smtClean="0"/>
            <a:t> n</a:t>
          </a:r>
          <a:endParaRPr lang="en-US" sz="3100" kern="1200" dirty="0"/>
        </a:p>
      </dsp:txBody>
      <dsp:txXfrm>
        <a:off x="5963327" y="3224082"/>
        <a:ext cx="1331869" cy="869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C5CCE-E619-0F4C-86B4-E3BF987F3AF4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D9E3F-654B-E74B-8EC1-6A34F7A19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0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CB74-EA07-CE44-AD4E-6ADFA47FF776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19B6-C31F-134B-AEA4-590EFC02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1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CB74-EA07-CE44-AD4E-6ADFA47FF776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19B6-C31F-134B-AEA4-590EFC02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7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CB74-EA07-CE44-AD4E-6ADFA47FF776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19B6-C31F-134B-AEA4-590EFC02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5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CB74-EA07-CE44-AD4E-6ADFA47FF776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19B6-C31F-134B-AEA4-590EFC02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8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CB74-EA07-CE44-AD4E-6ADFA47FF776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19B6-C31F-134B-AEA4-590EFC02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6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CB74-EA07-CE44-AD4E-6ADFA47FF776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19B6-C31F-134B-AEA4-590EFC02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0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CB74-EA07-CE44-AD4E-6ADFA47FF776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19B6-C31F-134B-AEA4-590EFC02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1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CB74-EA07-CE44-AD4E-6ADFA47FF776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19B6-C31F-134B-AEA4-590EFC02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0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CB74-EA07-CE44-AD4E-6ADFA47FF776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19B6-C31F-134B-AEA4-590EFC02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CB74-EA07-CE44-AD4E-6ADFA47FF776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19B6-C31F-134B-AEA4-590EFC02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3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CB74-EA07-CE44-AD4E-6ADFA47FF776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19B6-C31F-134B-AEA4-590EFC02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4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FCB74-EA07-CE44-AD4E-6ADFA47FF776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619B6-C31F-134B-AEA4-590EFC02613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banda-colorata-stanga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0360" cy="6858000"/>
          </a:xfrm>
          <a:prstGeom prst="rect">
            <a:avLst/>
          </a:prstGeom>
        </p:spPr>
      </p:pic>
      <p:pic>
        <p:nvPicPr>
          <p:cNvPr id="8" name="Picture 7" descr="banda---verde---dreapta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383" y="0"/>
            <a:ext cx="1341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31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hyperlink" Target="http://www.facebook.com/webdigitalromania" TargetMode="External"/><Relationship Id="rId7" Type="http://schemas.openxmlformats.org/officeDocument/2006/relationships/hyperlink" Target="http://www.youtube.com/webdigitalromania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hyperlink" Target="http://www.twitter.com/webdigital" TargetMode="External"/><Relationship Id="rId10" Type="http://schemas.openxmlformats.org/officeDocument/2006/relationships/image" Target="../media/image27.png"/><Relationship Id="rId4" Type="http://schemas.openxmlformats.org/officeDocument/2006/relationships/image" Target="../media/image24.png"/><Relationship Id="rId9" Type="http://schemas.openxmlformats.org/officeDocument/2006/relationships/hyperlink" Target="http://salut.webdigital.ro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943" y="-1255313"/>
            <a:ext cx="9252591" cy="9279128"/>
          </a:xfrm>
          <a:prstGeom prst="rect">
            <a:avLst/>
          </a:prstGeom>
        </p:spPr>
      </p:pic>
      <p:pic>
        <p:nvPicPr>
          <p:cNvPr id="4" name="Picture 3" descr="bulin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966" y="4224174"/>
            <a:ext cx="2365837" cy="263382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8957" y="4885899"/>
            <a:ext cx="616278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Google Analytics Basics, Usage &amp; Tips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19725" y="160991"/>
            <a:ext cx="348127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Lumea</a:t>
            </a:r>
            <a:r>
              <a:rPr lang="en-US" sz="4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SEO PPC</a:t>
            </a:r>
          </a:p>
          <a:p>
            <a:pPr algn="ctr"/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Mai 2014</a:t>
            </a:r>
            <a:endParaRPr lang="en-US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701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0074" y="2595194"/>
            <a:ext cx="7475836" cy="1501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o-RO" sz="4000" dirty="0">
                <a:solidFill>
                  <a:srgbClr val="0C5B2B"/>
                </a:solidFill>
                <a:latin typeface="Titillium WebRegular"/>
                <a:cs typeface="Titillium WebRegular"/>
              </a:rPr>
              <a:t>Unelte </a:t>
            </a:r>
            <a:r>
              <a:rPr lang="ro-RO" sz="4000" dirty="0" err="1">
                <a:solidFill>
                  <a:srgbClr val="0C5B2B"/>
                </a:solidFill>
                <a:latin typeface="Titillium WebRegular"/>
                <a:cs typeface="Titillium WebRegular"/>
              </a:rPr>
              <a:t>Analytics</a:t>
            </a:r>
            <a:r>
              <a:rPr lang="ro-RO" sz="4000" dirty="0">
                <a:solidFill>
                  <a:srgbClr val="0C5B2B"/>
                </a:solidFill>
                <a:latin typeface="Titillium WebRegular"/>
                <a:cs typeface="Titillium WebRegular"/>
              </a:rPr>
              <a:t> mai </a:t>
            </a:r>
            <a:r>
              <a:rPr lang="ro-RO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puțin </a:t>
            </a:r>
            <a:r>
              <a:rPr lang="ro-RO" sz="4000" dirty="0">
                <a:solidFill>
                  <a:srgbClr val="0C5B2B"/>
                </a:solidFill>
                <a:latin typeface="Titillium WebRegular"/>
                <a:cs typeface="Titillium WebRegular"/>
              </a:rPr>
              <a:t>folosite însă foarte utile</a:t>
            </a:r>
          </a:p>
        </p:txBody>
      </p:sp>
      <p:pic>
        <p:nvPicPr>
          <p:cNvPr id="5" name="Picture 4" descr="logo-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4302" y="1"/>
            <a:ext cx="620688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90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0074" y="920940"/>
            <a:ext cx="7475836" cy="763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o-RO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Use this: Site search reporting</a:t>
            </a:r>
            <a:endParaRPr lang="en-US" sz="4000" dirty="0">
              <a:solidFill>
                <a:srgbClr val="0C5B2B"/>
              </a:solidFill>
              <a:latin typeface="Titillium WebRegular"/>
              <a:cs typeface="Titillium WebRegular"/>
            </a:endParaRPr>
          </a:p>
        </p:txBody>
      </p:sp>
      <p:pic>
        <p:nvPicPr>
          <p:cNvPr id="5" name="Picture 4" descr="logo-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4302" y="1"/>
            <a:ext cx="620688" cy="6206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738" b="-2607"/>
          <a:stretch/>
        </p:blipFill>
        <p:spPr>
          <a:xfrm>
            <a:off x="833313" y="2206032"/>
            <a:ext cx="7737481" cy="5371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76"/>
          <a:stretch/>
        </p:blipFill>
        <p:spPr>
          <a:xfrm>
            <a:off x="833313" y="3676650"/>
            <a:ext cx="7701087" cy="24765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8" name="Curved Down Arrow 7"/>
          <p:cNvSpPr/>
          <p:nvPr/>
        </p:nvSpPr>
        <p:spPr>
          <a:xfrm rot="17441632" flipH="1" flipV="1">
            <a:off x="3297711" y="3345829"/>
            <a:ext cx="2300561" cy="1075495"/>
          </a:xfrm>
          <a:prstGeom prst="curvedDownArrow">
            <a:avLst>
              <a:gd name="adj1" fmla="val 25000"/>
              <a:gd name="adj2" fmla="val 50000"/>
              <a:gd name="adj3" fmla="val 59110"/>
            </a:avLst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83027" y="192943"/>
            <a:ext cx="2081275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err="1">
                <a:solidFill>
                  <a:srgbClr val="0C5B2B"/>
                </a:solidFill>
                <a:latin typeface="Titillium WebRegular"/>
                <a:cs typeface="Titillium WebRegular"/>
              </a:rPr>
              <a:t>Unelte</a:t>
            </a:r>
            <a:r>
              <a:rPr lang="en-US" sz="2000" dirty="0">
                <a:solidFill>
                  <a:srgbClr val="0C5B2B"/>
                </a:solidFill>
                <a:latin typeface="Titillium WebRegular"/>
                <a:cs typeface="Titillium WebRegular"/>
              </a:rPr>
              <a:t> Analytics </a:t>
            </a:r>
          </a:p>
        </p:txBody>
      </p:sp>
    </p:spTree>
    <p:extLst>
      <p:ext uri="{BB962C8B-B14F-4D97-AF65-F5344CB8AC3E}">
        <p14:creationId xmlns:p14="http://schemas.microsoft.com/office/powerpoint/2010/main" val="225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0074" y="920940"/>
            <a:ext cx="74758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o-RO" sz="4000" dirty="0" err="1" smtClean="0">
                <a:solidFill>
                  <a:srgbClr val="0C5B2B"/>
                </a:solidFill>
                <a:latin typeface="Titillium WebRegular"/>
                <a:cs typeface="Titillium WebRegular"/>
              </a:rPr>
              <a:t>Enable</a:t>
            </a:r>
            <a:r>
              <a:rPr lang="ro-RO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 </a:t>
            </a:r>
            <a:r>
              <a:rPr lang="ro-RO" sz="4000" dirty="0" err="1" smtClean="0">
                <a:solidFill>
                  <a:srgbClr val="0C5B2B"/>
                </a:solidFill>
                <a:latin typeface="Titillium WebRegular"/>
                <a:cs typeface="Titillium WebRegular"/>
              </a:rPr>
              <a:t>demographics</a:t>
            </a:r>
            <a:r>
              <a:rPr lang="ro-RO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 </a:t>
            </a:r>
            <a:r>
              <a:rPr lang="ro-RO" sz="4000" dirty="0" err="1" smtClean="0">
                <a:solidFill>
                  <a:srgbClr val="0C5B2B"/>
                </a:solidFill>
                <a:latin typeface="Titillium WebRegular"/>
                <a:cs typeface="Titillium WebRegular"/>
              </a:rPr>
              <a:t>reports</a:t>
            </a:r>
            <a:endParaRPr lang="en-US" sz="4000" dirty="0">
              <a:solidFill>
                <a:srgbClr val="0C5B2B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 </a:t>
            </a:r>
          </a:p>
          <a:p>
            <a:pPr>
              <a:lnSpc>
                <a:spcPct val="120000"/>
              </a:lnSpc>
            </a:pPr>
            <a:endParaRPr lang="en-US" dirty="0" smtClean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  <a:buSzPct val="100000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tillium WebRegular"/>
              <a:cs typeface="Titillium WebRegular"/>
            </a:endParaRPr>
          </a:p>
        </p:txBody>
      </p:sp>
      <p:pic>
        <p:nvPicPr>
          <p:cNvPr id="5" name="Picture 4" descr="logo-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4302" y="1"/>
            <a:ext cx="620688" cy="6206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2" r="533" b="1283"/>
          <a:stretch/>
        </p:blipFill>
        <p:spPr>
          <a:xfrm>
            <a:off x="838200" y="2076450"/>
            <a:ext cx="7667625" cy="439102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883027" y="192943"/>
            <a:ext cx="2081275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err="1">
                <a:solidFill>
                  <a:srgbClr val="0C5B2B"/>
                </a:solidFill>
                <a:latin typeface="Titillium WebRegular"/>
                <a:cs typeface="Titillium WebRegular"/>
              </a:rPr>
              <a:t>Unelte</a:t>
            </a:r>
            <a:r>
              <a:rPr lang="en-US" sz="2000" dirty="0">
                <a:solidFill>
                  <a:srgbClr val="0C5B2B"/>
                </a:solidFill>
                <a:latin typeface="Titillium WebRegular"/>
                <a:cs typeface="Titillium WebRegular"/>
              </a:rPr>
              <a:t> Analytics </a:t>
            </a:r>
          </a:p>
        </p:txBody>
      </p:sp>
    </p:spTree>
    <p:extLst>
      <p:ext uri="{BB962C8B-B14F-4D97-AF65-F5344CB8AC3E}">
        <p14:creationId xmlns:p14="http://schemas.microsoft.com/office/powerpoint/2010/main" val="145736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791" y="620689"/>
            <a:ext cx="7475836" cy="289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o-RO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Create dashboards</a:t>
            </a:r>
            <a:endParaRPr lang="en-US" sz="4000" dirty="0">
              <a:solidFill>
                <a:srgbClr val="0C5B2B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</a:pPr>
            <a:r>
              <a:rPr lang="ro-RO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&amp; custom reports</a:t>
            </a:r>
            <a:endParaRPr lang="en-US" sz="4000" dirty="0">
              <a:solidFill>
                <a:srgbClr val="0C5B2B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…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sau importați-le din Solutions Gallery:</a:t>
            </a:r>
            <a:endParaRPr lang="en-US" sz="2400" dirty="0" smtClean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www.google.com/analytics/gallery</a:t>
            </a:r>
          </a:p>
        </p:txBody>
      </p:sp>
      <p:pic>
        <p:nvPicPr>
          <p:cNvPr id="5" name="Picture 4" descr="logo-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4302" y="1"/>
            <a:ext cx="620688" cy="62068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585" y="3499800"/>
            <a:ext cx="5530247" cy="3358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83027" y="192943"/>
            <a:ext cx="2081275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err="1">
                <a:solidFill>
                  <a:srgbClr val="0C5B2B"/>
                </a:solidFill>
                <a:latin typeface="Titillium WebRegular"/>
                <a:cs typeface="Titillium WebRegular"/>
              </a:rPr>
              <a:t>Unelte</a:t>
            </a:r>
            <a:r>
              <a:rPr lang="en-US" sz="2000" dirty="0">
                <a:solidFill>
                  <a:srgbClr val="0C5B2B"/>
                </a:solidFill>
                <a:latin typeface="Titillium WebRegular"/>
                <a:cs typeface="Titillium WebRegular"/>
              </a:rPr>
              <a:t> Analytics </a:t>
            </a:r>
          </a:p>
        </p:txBody>
      </p:sp>
    </p:spTree>
    <p:extLst>
      <p:ext uri="{BB962C8B-B14F-4D97-AF65-F5344CB8AC3E}">
        <p14:creationId xmlns:p14="http://schemas.microsoft.com/office/powerpoint/2010/main" val="325735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791" y="620689"/>
            <a:ext cx="7475836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o-RO" sz="4000" dirty="0" err="1" smtClean="0">
                <a:solidFill>
                  <a:srgbClr val="0C5B2B"/>
                </a:solidFill>
                <a:latin typeface="Titillium WebRegular"/>
                <a:cs typeface="Titillium WebRegular"/>
              </a:rPr>
              <a:t>Custom</a:t>
            </a:r>
            <a:r>
              <a:rPr lang="ro-RO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 </a:t>
            </a:r>
            <a:r>
              <a:rPr lang="ro-RO" sz="4000" dirty="0" err="1" smtClean="0">
                <a:solidFill>
                  <a:srgbClr val="0C5B2B"/>
                </a:solidFill>
                <a:latin typeface="Titillium WebRegular"/>
                <a:cs typeface="Titillium WebRegular"/>
              </a:rPr>
              <a:t>Gender</a:t>
            </a:r>
            <a:r>
              <a:rPr lang="ro-RO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 </a:t>
            </a:r>
            <a:r>
              <a:rPr lang="ro-RO" sz="4000" dirty="0" err="1" smtClean="0">
                <a:solidFill>
                  <a:srgbClr val="0C5B2B"/>
                </a:solidFill>
                <a:latin typeface="Titillium WebRegular"/>
                <a:cs typeface="Titillium WebRegular"/>
              </a:rPr>
              <a:t>Comparison</a:t>
            </a:r>
            <a:r>
              <a:rPr lang="ro-RO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 </a:t>
            </a:r>
            <a:r>
              <a:rPr lang="ro-RO" sz="4000" dirty="0" err="1" smtClean="0">
                <a:solidFill>
                  <a:srgbClr val="0C5B2B"/>
                </a:solidFill>
                <a:latin typeface="Titillium WebRegular"/>
                <a:cs typeface="Titillium WebRegular"/>
              </a:rPr>
              <a:t>Dashboard</a:t>
            </a:r>
            <a:endParaRPr lang="en-US" sz="4000" dirty="0">
              <a:solidFill>
                <a:srgbClr val="0C5B2B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 </a:t>
            </a:r>
            <a:endParaRPr lang="en-US" sz="2400" dirty="0" smtClean="0">
              <a:solidFill>
                <a:srgbClr val="7F7F7F"/>
              </a:solidFill>
              <a:latin typeface="Titillium WebRegular"/>
              <a:cs typeface="Titillium WebRegular"/>
            </a:endParaRPr>
          </a:p>
        </p:txBody>
      </p:sp>
      <p:pic>
        <p:nvPicPr>
          <p:cNvPr id="5" name="Picture 4" descr="logo-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4302" y="1"/>
            <a:ext cx="620688" cy="6206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83027" y="192943"/>
            <a:ext cx="2081275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err="1">
                <a:solidFill>
                  <a:srgbClr val="0C5B2B"/>
                </a:solidFill>
                <a:latin typeface="Titillium WebRegular"/>
                <a:cs typeface="Titillium WebRegular"/>
              </a:rPr>
              <a:t>Unelte</a:t>
            </a:r>
            <a:r>
              <a:rPr lang="en-US" sz="2000" dirty="0">
                <a:solidFill>
                  <a:srgbClr val="0C5B2B"/>
                </a:solidFill>
                <a:latin typeface="Titillium WebRegular"/>
                <a:cs typeface="Titillium WebRegular"/>
              </a:rPr>
              <a:t> Analytics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296" y="3345261"/>
            <a:ext cx="5516704" cy="36211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2599"/>
            <a:ext cx="5087439" cy="36479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123" y="1674874"/>
            <a:ext cx="1395787" cy="138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13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0074" y="2595194"/>
            <a:ext cx="7475836" cy="1501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o-RO" sz="4000" dirty="0">
                <a:solidFill>
                  <a:srgbClr val="0C5B2B"/>
                </a:solidFill>
                <a:latin typeface="Titillium WebRegular"/>
                <a:cs typeface="Titillium WebRegular"/>
              </a:rPr>
              <a:t>Probleme </a:t>
            </a:r>
            <a:r>
              <a:rPr lang="ro-RO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comune și </a:t>
            </a:r>
            <a:r>
              <a:rPr lang="ro-RO" sz="4000" dirty="0">
                <a:solidFill>
                  <a:srgbClr val="0C5B2B"/>
                </a:solidFill>
                <a:latin typeface="Titillium WebRegular"/>
                <a:cs typeface="Titillium WebRegular"/>
              </a:rPr>
              <a:t>soluții în </a:t>
            </a:r>
            <a:r>
              <a:rPr lang="ro-RO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Google </a:t>
            </a:r>
            <a:r>
              <a:rPr lang="ro-RO" sz="4000" dirty="0" err="1" smtClean="0">
                <a:solidFill>
                  <a:srgbClr val="0C5B2B"/>
                </a:solidFill>
                <a:latin typeface="Titillium WebRegular"/>
                <a:cs typeface="Titillium WebRegular"/>
              </a:rPr>
              <a:t>Analytics</a:t>
            </a:r>
            <a:endParaRPr lang="ro-RO" sz="4000" dirty="0">
              <a:solidFill>
                <a:srgbClr val="0C5B2B"/>
              </a:solidFill>
              <a:latin typeface="Titillium WebRegular"/>
              <a:cs typeface="Titillium WebRegular"/>
            </a:endParaRPr>
          </a:p>
        </p:txBody>
      </p:sp>
      <p:pic>
        <p:nvPicPr>
          <p:cNvPr id="5" name="Picture 4" descr="logo-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4302" y="1"/>
            <a:ext cx="620688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65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791" y="920940"/>
            <a:ext cx="74758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o-RO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Problem 1: (</a:t>
            </a:r>
            <a:r>
              <a:rPr lang="ro-RO" sz="4000" dirty="0" err="1" smtClean="0">
                <a:solidFill>
                  <a:srgbClr val="0C5B2B"/>
                </a:solidFill>
                <a:latin typeface="Titillium WebRegular"/>
                <a:cs typeface="Titillium WebRegular"/>
              </a:rPr>
              <a:t>not</a:t>
            </a:r>
            <a:r>
              <a:rPr lang="ro-RO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 set)</a:t>
            </a:r>
          </a:p>
          <a:p>
            <a:pPr>
              <a:lnSpc>
                <a:spcPct val="120000"/>
              </a:lnSpc>
            </a:pPr>
            <a:endParaRPr lang="ro-RO" sz="2400" dirty="0">
              <a:solidFill>
                <a:srgbClr val="0C5B2B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</a:pP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Dacă </a:t>
            </a:r>
            <a:r>
              <a:rPr lang="ro-RO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apare (not set) în raportul de Adwords</a:t>
            </a: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:</a:t>
            </a:r>
            <a:endParaRPr lang="en-US" sz="2400" dirty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</a:pPr>
            <a:endParaRPr lang="en-US" sz="2400" dirty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 marL="285750" lvl="0" indent="-285750">
              <a:lnSpc>
                <a:spcPct val="120000"/>
              </a:lnSpc>
              <a:buSzPct val="100000"/>
              <a:buBlip>
                <a:blip r:embed="rId2"/>
              </a:buBlip>
            </a:pP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Nu </a:t>
            </a:r>
            <a:r>
              <a:rPr lang="ro-RO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este selectată opțiunea de Auto-tagging și nu se folosește nici tagging </a:t>
            </a: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manual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;</a:t>
            </a:r>
            <a:endParaRPr lang="en-US" sz="2400" dirty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 marL="285750" lvl="0" indent="-285750">
              <a:lnSpc>
                <a:spcPct val="120000"/>
              </a:lnSpc>
              <a:buSzPct val="100000"/>
              <a:buBlip>
                <a:blip r:embed="rId2"/>
              </a:buBlip>
            </a:pP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URL-ul </a:t>
            </a:r>
            <a:r>
              <a:rPr lang="ro-RO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face </a:t>
            </a: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redirect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;</a:t>
            </a:r>
          </a:p>
          <a:p>
            <a:pPr marL="285750" lvl="0" indent="-285750">
              <a:lnSpc>
                <a:spcPct val="120000"/>
              </a:lnSpc>
              <a:buSzPct val="100000"/>
              <a:buBlip>
                <a:blip r:embed="rId2"/>
              </a:buBlip>
            </a:pP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Parametrul </a:t>
            </a:r>
            <a:r>
              <a:rPr lang="ro-RO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gclid este alterat sau </a:t>
            </a: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neînregistrat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;</a:t>
            </a:r>
          </a:p>
          <a:p>
            <a:pPr marL="285750" lvl="0" indent="-285750">
              <a:lnSpc>
                <a:spcPct val="120000"/>
              </a:lnSpc>
              <a:buSzPct val="100000"/>
              <a:buBlip>
                <a:blip r:embed="rId2"/>
              </a:buBlip>
            </a:pP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Se </a:t>
            </a:r>
            <a:r>
              <a:rPr lang="ro-RO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folosește și auto-tagging si tagging manual în același </a:t>
            </a: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timp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;</a:t>
            </a:r>
          </a:p>
          <a:p>
            <a:pPr marL="285750" lvl="0" indent="-285750">
              <a:lnSpc>
                <a:spcPct val="120000"/>
              </a:lnSpc>
              <a:buSzPct val="100000"/>
              <a:buBlip>
                <a:blip r:embed="rId2"/>
              </a:buBlip>
            </a:pP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URL-ul </a:t>
            </a:r>
            <a:r>
              <a:rPr lang="ro-RO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cu manual tagging are un parametru </a:t>
            </a: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lipsă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;</a:t>
            </a:r>
            <a:endParaRPr lang="ro-RO" sz="2400" dirty="0">
              <a:solidFill>
                <a:srgbClr val="7F7F7F"/>
              </a:solidFill>
              <a:latin typeface="Titillium WebRegular"/>
              <a:cs typeface="Titillium WebRegular"/>
            </a:endParaRPr>
          </a:p>
        </p:txBody>
      </p:sp>
      <p:pic>
        <p:nvPicPr>
          <p:cNvPr id="5" name="Picture 4" descr="logo-sig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4302" y="1"/>
            <a:ext cx="620688" cy="6206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97335" y="159024"/>
            <a:ext cx="2266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o-RO" sz="2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Probleme și soluții</a:t>
            </a:r>
            <a:endParaRPr lang="en-US" sz="2000" dirty="0">
              <a:solidFill>
                <a:srgbClr val="0C5B2B"/>
              </a:solidFill>
              <a:latin typeface="Titillium WebRegular"/>
              <a:cs typeface="Titillium WebRegular"/>
            </a:endParaRPr>
          </a:p>
        </p:txBody>
      </p:sp>
    </p:spTree>
    <p:extLst>
      <p:ext uri="{BB962C8B-B14F-4D97-AF65-F5344CB8AC3E}">
        <p14:creationId xmlns:p14="http://schemas.microsoft.com/office/powerpoint/2010/main" val="403466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0869" y="920940"/>
            <a:ext cx="8371937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o-RO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Problem 2: googleads.g.doubleclick.net</a:t>
            </a:r>
          </a:p>
          <a:p>
            <a:pPr>
              <a:lnSpc>
                <a:spcPct val="120000"/>
              </a:lnSpc>
            </a:pPr>
            <a:endParaRPr lang="ro-RO" sz="2400" dirty="0">
              <a:solidFill>
                <a:srgbClr val="0C5B2B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</a:pP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Dacă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googleads.g.doubleclick.net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apare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în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raportul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de All Referrals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:</a:t>
            </a:r>
          </a:p>
          <a:p>
            <a:pPr lvl="0">
              <a:lnSpc>
                <a:spcPct val="120000"/>
              </a:lnSpc>
              <a:buSzPct val="100000"/>
            </a:pPr>
            <a:endParaRPr lang="en-US" sz="2400" dirty="0" smtClean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 marL="285750" lvl="0" indent="-285750">
              <a:lnSpc>
                <a:spcPct val="120000"/>
              </a:lnSpc>
              <a:buSzPct val="100000"/>
              <a:buBlip>
                <a:blip r:embed="rId2"/>
              </a:buBlip>
            </a:pPr>
            <a:r>
              <a:rPr lang="en-US" sz="2400" dirty="0" err="1" smtClean="0">
                <a:solidFill>
                  <a:srgbClr val="7F7F7F"/>
                </a:solidFill>
                <a:latin typeface="Titillium WebRegular"/>
                <a:cs typeface="Titillium WebRegular"/>
              </a:rPr>
              <a:t>Acelea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sunt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click-</a:t>
            </a:r>
            <a:r>
              <a:rPr lang="en-US" sz="2400" dirty="0" err="1" smtClean="0">
                <a:solidFill>
                  <a:srgbClr val="7F7F7F"/>
                </a:solidFill>
                <a:latin typeface="Titillium WebRegular"/>
                <a:cs typeface="Titillium WebRegular"/>
              </a:rPr>
              <a:t>uri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luate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err="1" smtClean="0">
                <a:solidFill>
                  <a:srgbClr val="7F7F7F"/>
                </a:solidFill>
                <a:latin typeface="Titillium WebRegular"/>
                <a:cs typeface="Titillium WebRegular"/>
              </a:rPr>
              <a:t>în</a:t>
            </a: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 campanii </a:t>
            </a:r>
            <a:r>
              <a:rPr lang="ro-RO" sz="2400" dirty="0" err="1" smtClean="0">
                <a:solidFill>
                  <a:srgbClr val="7F7F7F"/>
                </a:solidFill>
                <a:latin typeface="Titillium WebRegular"/>
                <a:cs typeface="Titillium WebRegular"/>
              </a:rPr>
              <a:t>Adwords</a:t>
            </a: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 pe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GDN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pe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care nu s-a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folosit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nici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un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fel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de 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tagging;</a:t>
            </a:r>
          </a:p>
          <a:p>
            <a:pPr marL="285750" lvl="0" indent="-285750">
              <a:lnSpc>
                <a:spcPct val="120000"/>
              </a:lnSpc>
              <a:buSzPct val="100000"/>
              <a:buBlip>
                <a:blip r:embed="rId2"/>
              </a:buBlip>
            </a:pP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P</a:t>
            </a:r>
            <a:r>
              <a:rPr lang="en-US" sz="2400" dirty="0" err="1" smtClean="0">
                <a:solidFill>
                  <a:srgbClr val="7F7F7F"/>
                </a:solidFill>
                <a:latin typeface="Titillium WebRegular"/>
                <a:cs typeface="Titillium WebRegular"/>
              </a:rPr>
              <a:t>oate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fi de la un URL care face 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redirect.</a:t>
            </a:r>
            <a:endParaRPr lang="en-US" sz="2400" dirty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</a:pPr>
            <a:endParaRPr lang="en-US" sz="2400" dirty="0">
              <a:solidFill>
                <a:srgbClr val="7F7F7F"/>
              </a:solidFill>
              <a:latin typeface="Titillium WebRegular"/>
              <a:cs typeface="Titillium WebRegular"/>
            </a:endParaRPr>
          </a:p>
        </p:txBody>
      </p:sp>
      <p:pic>
        <p:nvPicPr>
          <p:cNvPr id="5" name="Picture 4" descr="logo-sig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4302" y="1"/>
            <a:ext cx="620688" cy="6206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97335" y="159024"/>
            <a:ext cx="2266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o-RO" sz="2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Probleme și soluții</a:t>
            </a:r>
            <a:endParaRPr lang="en-US" sz="2000" dirty="0">
              <a:solidFill>
                <a:srgbClr val="0C5B2B"/>
              </a:solidFill>
              <a:latin typeface="Titillium WebRegular"/>
              <a:cs typeface="Titillium Web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1572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0869" y="779712"/>
            <a:ext cx="8371937" cy="3721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o-RO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Problem 3: Mozzila Compatible Agent</a:t>
            </a:r>
            <a:endParaRPr lang="en-US" sz="1050" dirty="0" smtClean="0">
              <a:solidFill>
                <a:srgbClr val="0C5B2B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</a:pPr>
            <a:endParaRPr lang="ro-RO" sz="1050" dirty="0">
              <a:solidFill>
                <a:srgbClr val="0C5B2B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</a:pPr>
            <a:r>
              <a:rPr lang="en-US" sz="2400" dirty="0" err="1" smtClean="0">
                <a:solidFill>
                  <a:srgbClr val="7F7F7F"/>
                </a:solidFill>
                <a:latin typeface="Titillium WebRegular"/>
                <a:cs typeface="Titillium WebRegular"/>
              </a:rPr>
              <a:t>Dacă</a:t>
            </a:r>
            <a:r>
              <a:rPr lang="ro-RO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Mozzila Compatible Agent apare în raportul de Browsers:</a:t>
            </a:r>
            <a:endParaRPr lang="en-US" sz="1000" dirty="0" smtClean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 lvl="0">
              <a:lnSpc>
                <a:spcPct val="120000"/>
              </a:lnSpc>
              <a:buSzPct val="100000"/>
            </a:pPr>
            <a:endParaRPr lang="en-US" sz="1000" dirty="0" smtClean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 marL="285750" lvl="0" indent="-285750">
              <a:lnSpc>
                <a:spcPct val="120000"/>
              </a:lnSpc>
              <a:buSzPct val="100000"/>
              <a:buBlip>
                <a:blip r:embed="rId2"/>
              </a:buBlip>
            </a:pP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Este vorba de un bot/crawler care execută JavaScript</a:t>
            </a:r>
            <a:endParaRPr lang="en-US" sz="2400" dirty="0" smtClean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 marL="285750" lvl="0" indent="-285750">
              <a:lnSpc>
                <a:spcPct val="120000"/>
              </a:lnSpc>
              <a:buSzPct val="100000"/>
              <a:buBlip>
                <a:blip r:embed="rId2"/>
              </a:buBlip>
            </a:pP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Afectează datele de site usage din toate rapoartele</a:t>
            </a:r>
          </a:p>
        </p:txBody>
      </p:sp>
      <p:pic>
        <p:nvPicPr>
          <p:cNvPr id="5" name="Picture 4" descr="logo-sig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4302" y="1"/>
            <a:ext cx="620688" cy="6206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97335" y="159024"/>
            <a:ext cx="2266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o-RO" sz="2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Probleme și soluții</a:t>
            </a:r>
            <a:endParaRPr lang="en-US" sz="2000" dirty="0">
              <a:solidFill>
                <a:srgbClr val="0C5B2B"/>
              </a:solidFill>
              <a:latin typeface="Titillium WebRegular"/>
              <a:cs typeface="Titillium WebRegular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909"/>
          <a:stretch/>
        </p:blipFill>
        <p:spPr>
          <a:xfrm>
            <a:off x="516594" y="4585411"/>
            <a:ext cx="8055906" cy="200162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2465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0869" y="779712"/>
            <a:ext cx="8371937" cy="102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Bonus Tip: Use Smart Lists</a:t>
            </a:r>
            <a:endParaRPr lang="en-US" sz="1050" dirty="0" smtClean="0">
              <a:solidFill>
                <a:srgbClr val="0C5B2B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</a:pPr>
            <a:endParaRPr lang="ro-RO" sz="1050" dirty="0">
              <a:solidFill>
                <a:srgbClr val="0C5B2B"/>
              </a:solidFill>
              <a:latin typeface="Titillium WebRegular"/>
              <a:cs typeface="Titillium WebRegular"/>
            </a:endParaRPr>
          </a:p>
        </p:txBody>
      </p:sp>
      <p:pic>
        <p:nvPicPr>
          <p:cNvPr id="5" name="Picture 4" descr="logo-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4302" y="1"/>
            <a:ext cx="620688" cy="6206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8" y="1627187"/>
            <a:ext cx="8539517" cy="29322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22" y="4715654"/>
            <a:ext cx="8761864" cy="2142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63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404" y="169277"/>
            <a:ext cx="7163677" cy="536529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926956" y="5716293"/>
            <a:ext cx="4694439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rgbClr val="7F7F7F"/>
                </a:solidFill>
                <a:latin typeface="Titillium WebSemiBold" panose="00000700000000000000" pitchFamily="2" charset="0"/>
                <a:cs typeface="Titillium WebRegular"/>
              </a:rPr>
              <a:t>facebook.com/</a:t>
            </a:r>
            <a:r>
              <a:rPr lang="en-US" sz="2400" dirty="0" err="1" smtClean="0">
                <a:solidFill>
                  <a:srgbClr val="7F7F7F"/>
                </a:solidFill>
                <a:latin typeface="Titillium WebSemiBold" panose="00000700000000000000" pitchFamily="2" charset="0"/>
                <a:cs typeface="Titillium WebRegular"/>
              </a:rPr>
              <a:t>alexomu</a:t>
            </a:r>
            <a:endParaRPr lang="en-US" sz="2400" dirty="0" smtClean="0">
              <a:solidFill>
                <a:srgbClr val="7F7F7F"/>
              </a:solidFill>
              <a:latin typeface="Titillium WebSemiBold" panose="00000700000000000000" pitchFamily="2" charset="0"/>
              <a:cs typeface="Titillium WebRegular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rgbClr val="7F7F7F"/>
                </a:solidFill>
                <a:latin typeface="Titillium WebSemiBold" panose="00000700000000000000" pitchFamily="2" charset="0"/>
                <a:cs typeface="Titillium WebRegular"/>
              </a:rPr>
              <a:t>linkedin.com/in/</a:t>
            </a:r>
            <a:r>
              <a:rPr lang="en-US" sz="2400" dirty="0" err="1" smtClean="0">
                <a:solidFill>
                  <a:srgbClr val="7F7F7F"/>
                </a:solidFill>
                <a:latin typeface="Titillium WebSemiBold" panose="00000700000000000000" pitchFamily="2" charset="0"/>
                <a:cs typeface="Titillium WebRegular"/>
              </a:rPr>
              <a:t>alexomu</a:t>
            </a:r>
            <a:endParaRPr lang="en-US" sz="2400" dirty="0">
              <a:solidFill>
                <a:srgbClr val="7F7F7F"/>
              </a:solidFill>
              <a:latin typeface="Titillium WebSemiBold" panose="00000700000000000000" pitchFamily="2" charset="0"/>
              <a:cs typeface="Titillium WebRegular"/>
            </a:endParaRPr>
          </a:p>
          <a:p>
            <a:pPr marL="285750" indent="-285750">
              <a:lnSpc>
                <a:spcPct val="120000"/>
              </a:lnSpc>
              <a:buBlip>
                <a:blip r:embed="rId3"/>
              </a:buBlip>
            </a:pPr>
            <a:endParaRPr lang="en-US" dirty="0" smtClean="0">
              <a:solidFill>
                <a:srgbClr val="7F7F7F"/>
              </a:solidFill>
              <a:latin typeface="Titillium WebSemiBold" panose="00000700000000000000" pitchFamily="2" charset="0"/>
              <a:cs typeface="Titillium WebRegular"/>
            </a:endParaRPr>
          </a:p>
          <a:p>
            <a:pPr>
              <a:lnSpc>
                <a:spcPct val="120000"/>
              </a:lnSpc>
              <a:buSzPct val="100000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tillium WebSemiBold" panose="00000700000000000000" pitchFamily="2" charset="0"/>
              <a:cs typeface="Titillium WebRegular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338554"/>
            <a:ext cx="52897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66654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-45720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42491" y="4911318"/>
            <a:ext cx="46944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tillium WebSemiBold" panose="00000700000000000000" pitchFamily="2" charset="0"/>
                <a:cs typeface="Titillium WebRegular"/>
              </a:rPr>
              <a:t>alex.dragan@webdigital.ro</a:t>
            </a:r>
            <a:endParaRPr lang="en-US" sz="2400" dirty="0">
              <a:solidFill>
                <a:schemeClr val="bg1"/>
              </a:solidFill>
              <a:latin typeface="Titillium WebSemiBold" panose="00000700000000000000" pitchFamily="2" charset="0"/>
              <a:cs typeface="Titillium WebRegular"/>
            </a:endParaRPr>
          </a:p>
          <a:p>
            <a:pPr marL="285750" indent="-285750">
              <a:lnSpc>
                <a:spcPct val="120000"/>
              </a:lnSpc>
              <a:buBlip>
                <a:blip r:embed="rId3"/>
              </a:buBlip>
            </a:pPr>
            <a:endParaRPr lang="en-US" dirty="0" smtClean="0">
              <a:solidFill>
                <a:srgbClr val="7F7F7F"/>
              </a:solidFill>
              <a:latin typeface="Titillium WebSemiBold" panose="00000700000000000000" pitchFamily="2" charset="0"/>
              <a:cs typeface="Titillium WebRegular"/>
            </a:endParaRPr>
          </a:p>
          <a:p>
            <a:pPr>
              <a:lnSpc>
                <a:spcPct val="120000"/>
              </a:lnSpc>
              <a:buSzPct val="100000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tillium WebSemiBold" panose="00000700000000000000" pitchFamily="2" charset="0"/>
              <a:cs typeface="Titillium WebRegular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722" y="4693948"/>
            <a:ext cx="1129161" cy="112916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684110" y="5860256"/>
            <a:ext cx="2785369" cy="628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Get Social!</a:t>
            </a:r>
            <a:endParaRPr lang="en-US" sz="3200" dirty="0">
              <a:solidFill>
                <a:srgbClr val="0C5B2B"/>
              </a:solidFill>
              <a:latin typeface="Titillium WebRegular"/>
              <a:cs typeface="Titillium Web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951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0074" y="620689"/>
            <a:ext cx="74758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o-RO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Întrebați despre…</a:t>
            </a:r>
            <a:endParaRPr lang="en-US" sz="4000" dirty="0">
              <a:solidFill>
                <a:srgbClr val="0C5B2B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 </a:t>
            </a:r>
            <a:endParaRPr lang="ro-RO" sz="2400" dirty="0" smtClean="0">
              <a:solidFill>
                <a:srgbClr val="0C5B2B"/>
              </a:solidFill>
              <a:latin typeface="Titillium WebRegular"/>
              <a:cs typeface="Titillium WebRegular"/>
            </a:endParaRPr>
          </a:p>
          <a:p>
            <a:pPr marL="457200" indent="-457200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ro-RO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Noțiuni </a:t>
            </a:r>
            <a:r>
              <a:rPr lang="ro-RO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de bază în </a:t>
            </a:r>
            <a:r>
              <a:rPr lang="ro-R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Analytics</a:t>
            </a:r>
            <a:endParaRPr lang="ro-RO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tillium WebSemiBold" panose="00000700000000000000" pitchFamily="2" charset="0"/>
              <a:cs typeface="Titillium WebRegular"/>
            </a:endParaRPr>
          </a:p>
          <a:p>
            <a:pPr marL="457200" indent="-457200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ro-RO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Unelte </a:t>
            </a:r>
            <a:r>
              <a:rPr lang="ro-R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Analytics</a:t>
            </a:r>
            <a:r>
              <a:rPr lang="ro-RO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 mai puțin folosite însă foarte utile</a:t>
            </a:r>
          </a:p>
          <a:p>
            <a:pPr marL="457200" indent="-457200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ro-RO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Probleme și soluții în </a:t>
            </a:r>
            <a:r>
              <a:rPr lang="ro-RO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Google </a:t>
            </a:r>
            <a:r>
              <a:rPr lang="ro-R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Analytics</a:t>
            </a:r>
            <a:endParaRPr lang="ro-RO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tillium WebSemiBold" panose="00000700000000000000" pitchFamily="2" charset="0"/>
              <a:cs typeface="Titillium WebRegular"/>
            </a:endParaRPr>
          </a:p>
          <a:p>
            <a:pPr marL="457200" indent="-457200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ro-R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Smart</a:t>
            </a:r>
            <a:r>
              <a:rPr lang="ro-RO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 </a:t>
            </a:r>
            <a:r>
              <a:rPr lang="ro-R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Lists</a:t>
            </a:r>
            <a:r>
              <a:rPr lang="ro-RO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 (Google </a:t>
            </a:r>
            <a:r>
              <a:rPr lang="ro-R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managed</a:t>
            </a:r>
            <a:r>
              <a:rPr lang="ro-RO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 </a:t>
            </a:r>
            <a:r>
              <a:rPr lang="ro-R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remarketing</a:t>
            </a:r>
            <a:r>
              <a:rPr lang="ro-RO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 </a:t>
            </a:r>
            <a:r>
              <a:rPr lang="ro-R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lists</a:t>
            </a:r>
            <a:r>
              <a:rPr lang="ro-RO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tillium WebRegular"/>
              <a:cs typeface="Titillium WebRegular"/>
            </a:endParaRPr>
          </a:p>
        </p:txBody>
      </p:sp>
      <p:pic>
        <p:nvPicPr>
          <p:cNvPr id="5" name="Picture 4" descr="logo-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4302" y="1"/>
            <a:ext cx="620688" cy="6206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90551" y="4441284"/>
            <a:ext cx="4694439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o-RO" sz="2400" dirty="0" smtClean="0">
                <a:solidFill>
                  <a:srgbClr val="7F7F7F"/>
                </a:solidFill>
                <a:latin typeface="Titillium WebSemiBold" panose="00000700000000000000" pitchFamily="2" charset="0"/>
                <a:cs typeface="Titillium WebRegular"/>
              </a:rPr>
              <a:t>alex.dragan@webdigital.ro</a:t>
            </a:r>
            <a:endParaRPr lang="ro-RO" sz="2400" dirty="0" smtClean="0">
              <a:solidFill>
                <a:srgbClr val="7F7F7F"/>
              </a:solidFill>
              <a:latin typeface="Titillium WebSemiBold" panose="00000700000000000000" pitchFamily="2" charset="0"/>
              <a:cs typeface="Titillium WebRegular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rgbClr val="7F7F7F"/>
                </a:solidFill>
                <a:latin typeface="Titillium WebSemiBold" panose="00000700000000000000" pitchFamily="2" charset="0"/>
                <a:cs typeface="Titillium WebRegular"/>
              </a:rPr>
              <a:t>facebook.com/</a:t>
            </a:r>
            <a:r>
              <a:rPr lang="en-US" sz="2400" dirty="0" err="1" smtClean="0">
                <a:solidFill>
                  <a:srgbClr val="7F7F7F"/>
                </a:solidFill>
                <a:latin typeface="Titillium WebSemiBold" panose="00000700000000000000" pitchFamily="2" charset="0"/>
                <a:cs typeface="Titillium WebRegular"/>
              </a:rPr>
              <a:t>alexomu</a:t>
            </a:r>
            <a:endParaRPr lang="en-US" sz="2400" dirty="0" smtClean="0">
              <a:solidFill>
                <a:srgbClr val="7F7F7F"/>
              </a:solidFill>
              <a:latin typeface="Titillium WebSemiBold" panose="00000700000000000000" pitchFamily="2" charset="0"/>
              <a:cs typeface="Titillium WebRegular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rgbClr val="7F7F7F"/>
                </a:solidFill>
                <a:latin typeface="Titillium WebSemiBold" panose="00000700000000000000" pitchFamily="2" charset="0"/>
                <a:cs typeface="Titillium WebRegular"/>
              </a:rPr>
              <a:t>linkedin.com/in/</a:t>
            </a:r>
            <a:r>
              <a:rPr lang="en-US" sz="2400" dirty="0" err="1" smtClean="0">
                <a:solidFill>
                  <a:srgbClr val="7F7F7F"/>
                </a:solidFill>
                <a:latin typeface="Titillium WebSemiBold" panose="00000700000000000000" pitchFamily="2" charset="0"/>
                <a:cs typeface="Titillium WebRegular"/>
              </a:rPr>
              <a:t>alexomu</a:t>
            </a:r>
            <a:endParaRPr lang="en-US" sz="2400" dirty="0">
              <a:solidFill>
                <a:srgbClr val="7F7F7F"/>
              </a:solidFill>
              <a:latin typeface="Titillium WebSemiBold" panose="00000700000000000000" pitchFamily="2" charset="0"/>
              <a:cs typeface="Titillium WebRegular"/>
            </a:endParaRPr>
          </a:p>
          <a:p>
            <a:pPr marL="285750" indent="-285750">
              <a:lnSpc>
                <a:spcPct val="120000"/>
              </a:lnSpc>
              <a:buBlip>
                <a:blip r:embed="rId3"/>
              </a:buBlip>
            </a:pPr>
            <a:endParaRPr lang="en-US" dirty="0" smtClean="0">
              <a:solidFill>
                <a:srgbClr val="7F7F7F"/>
              </a:solidFill>
              <a:latin typeface="Titillium WebSemiBold" panose="00000700000000000000" pitchFamily="2" charset="0"/>
              <a:cs typeface="Titillium WebRegular"/>
            </a:endParaRPr>
          </a:p>
          <a:p>
            <a:pPr>
              <a:lnSpc>
                <a:spcPct val="120000"/>
              </a:lnSpc>
              <a:buSzPct val="100000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tillium WebSemiBold" panose="00000700000000000000" pitchFamily="2" charset="0"/>
              <a:cs typeface="Titillium WebRegula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67652" y="4584947"/>
            <a:ext cx="2785369" cy="1078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o-RO" sz="2800" dirty="0" err="1" smtClean="0">
                <a:solidFill>
                  <a:srgbClr val="0C5B2B"/>
                </a:solidFill>
                <a:latin typeface="Titillium WebRegular"/>
                <a:cs typeface="Titillium WebRegular"/>
              </a:rPr>
              <a:t>Embarrassed</a:t>
            </a:r>
            <a:r>
              <a:rPr lang="ro-RO" sz="28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?</a:t>
            </a:r>
          </a:p>
          <a:p>
            <a:pPr algn="ctr">
              <a:lnSpc>
                <a:spcPct val="120000"/>
              </a:lnSpc>
            </a:pPr>
            <a:r>
              <a:rPr lang="ro-RO" sz="28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Out of </a:t>
            </a:r>
            <a:r>
              <a:rPr lang="ro-RO" sz="2800" dirty="0" err="1" smtClean="0">
                <a:solidFill>
                  <a:srgbClr val="0C5B2B"/>
                </a:solidFill>
                <a:latin typeface="Titillium WebRegular"/>
                <a:cs typeface="Titillium WebRegular"/>
              </a:rPr>
              <a:t>time</a:t>
            </a:r>
            <a:r>
              <a:rPr lang="ro-RO" sz="28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?</a:t>
            </a:r>
            <a:endParaRPr lang="en-US" sz="2800" dirty="0">
              <a:solidFill>
                <a:srgbClr val="0C5B2B"/>
              </a:solidFill>
              <a:latin typeface="Titillium WebRegular"/>
              <a:cs typeface="Titillium WebRegular"/>
            </a:endParaRPr>
          </a:p>
        </p:txBody>
      </p:sp>
    </p:spTree>
    <p:extLst>
      <p:ext uri="{BB962C8B-B14F-4D97-AF65-F5344CB8AC3E}">
        <p14:creationId xmlns:p14="http://schemas.microsoft.com/office/powerpoint/2010/main" val="122041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943" y="-1255313"/>
            <a:ext cx="9252591" cy="927912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9631" y="4988930"/>
            <a:ext cx="887858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Google Analytics Basics, Usage &amp; Tips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76670" y="998117"/>
            <a:ext cx="59045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4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Mulțumesc pentru atenție.</a:t>
            </a:r>
            <a:endParaRPr lang="en-US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62382" y="6154626"/>
            <a:ext cx="1872978" cy="393768"/>
            <a:chOff x="605177" y="6095375"/>
            <a:chExt cx="1872978" cy="393768"/>
          </a:xfrm>
        </p:grpSpPr>
        <p:sp>
          <p:nvSpPr>
            <p:cNvPr id="8" name="TextBox 7">
              <a:hlinkClick r:id="rId3"/>
            </p:cNvPr>
            <p:cNvSpPr txBox="1"/>
            <p:nvPr/>
          </p:nvSpPr>
          <p:spPr>
            <a:xfrm>
              <a:off x="1023911" y="6212144"/>
              <a:ext cx="14542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latin typeface="Titillium WebRegular"/>
                  <a:cs typeface="Titillium WebRegular"/>
                </a:rPr>
                <a:t>/</a:t>
              </a:r>
              <a:r>
                <a:rPr lang="en-US" sz="1200" dirty="0" err="1" smtClean="0">
                  <a:solidFill>
                    <a:schemeClr val="bg1">
                      <a:lumMod val="50000"/>
                    </a:schemeClr>
                  </a:solidFill>
                  <a:latin typeface="Titillium WebRegular"/>
                  <a:cs typeface="Titillium WebRegular"/>
                </a:rPr>
                <a:t>webdigitalromania</a:t>
              </a:r>
              <a:endParaRPr lang="en-US" sz="1200" dirty="0" smtClean="0">
                <a:solidFill>
                  <a:schemeClr val="bg1">
                    <a:lumMod val="50000"/>
                  </a:schemeClr>
                </a:solidFill>
                <a:latin typeface="Titillium WebRegular"/>
                <a:cs typeface="Titillium WebRegular"/>
              </a:endParaRPr>
            </a:p>
          </p:txBody>
        </p:sp>
        <p:pic>
          <p:nvPicPr>
            <p:cNvPr id="9" name="Picture 8" descr="fb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5177" y="6095375"/>
              <a:ext cx="390220" cy="390220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2840682" y="6156895"/>
            <a:ext cx="1335740" cy="391499"/>
            <a:chOff x="605177" y="6097644"/>
            <a:chExt cx="1335740" cy="391499"/>
          </a:xfrm>
        </p:grpSpPr>
        <p:sp>
          <p:nvSpPr>
            <p:cNvPr id="11" name="TextBox 10">
              <a:hlinkClick r:id="rId5"/>
            </p:cNvPr>
            <p:cNvSpPr txBox="1"/>
            <p:nvPr/>
          </p:nvSpPr>
          <p:spPr>
            <a:xfrm>
              <a:off x="1023911" y="6212144"/>
              <a:ext cx="9170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latin typeface="Titillium WebRegular"/>
                  <a:cs typeface="Titillium WebRegular"/>
                </a:rPr>
                <a:t>/</a:t>
              </a:r>
              <a:r>
                <a:rPr lang="en-US" sz="1200" dirty="0" err="1" smtClean="0">
                  <a:solidFill>
                    <a:schemeClr val="bg1">
                      <a:lumMod val="50000"/>
                    </a:schemeClr>
                  </a:solidFill>
                  <a:latin typeface="Titillium WebRegular"/>
                  <a:cs typeface="Titillium WebRegular"/>
                </a:rPr>
                <a:t>webdigital</a:t>
              </a:r>
              <a:endParaRPr lang="en-US" sz="1200" dirty="0" smtClean="0">
                <a:solidFill>
                  <a:schemeClr val="bg1">
                    <a:lumMod val="50000"/>
                  </a:schemeClr>
                </a:solidFill>
                <a:latin typeface="Titillium WebRegular"/>
                <a:cs typeface="Titillium WebRegular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5177" y="6097644"/>
              <a:ext cx="390220" cy="385682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4528922" y="6143184"/>
            <a:ext cx="1872978" cy="393768"/>
            <a:chOff x="605177" y="6095375"/>
            <a:chExt cx="1872978" cy="393768"/>
          </a:xfrm>
        </p:grpSpPr>
        <p:sp>
          <p:nvSpPr>
            <p:cNvPr id="14" name="TextBox 13">
              <a:hlinkClick r:id="rId7"/>
            </p:cNvPr>
            <p:cNvSpPr txBox="1"/>
            <p:nvPr/>
          </p:nvSpPr>
          <p:spPr>
            <a:xfrm>
              <a:off x="1023911" y="6212144"/>
              <a:ext cx="14542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latin typeface="Titillium WebRegular"/>
                  <a:cs typeface="Titillium WebRegular"/>
                </a:rPr>
                <a:t>/</a:t>
              </a:r>
              <a:r>
                <a:rPr lang="en-US" sz="1200" dirty="0" err="1" smtClean="0">
                  <a:solidFill>
                    <a:schemeClr val="bg1">
                      <a:lumMod val="50000"/>
                    </a:schemeClr>
                  </a:solidFill>
                  <a:latin typeface="Titillium WebRegular"/>
                  <a:cs typeface="Titillium WebRegular"/>
                </a:rPr>
                <a:t>webdigitalromania</a:t>
              </a:r>
              <a:endParaRPr lang="en-US" sz="1200" dirty="0" smtClean="0">
                <a:solidFill>
                  <a:schemeClr val="bg1">
                    <a:lumMod val="50000"/>
                  </a:schemeClr>
                </a:solidFill>
                <a:latin typeface="Titillium WebRegular"/>
                <a:cs typeface="Titillium WebRegular"/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5177" y="6095375"/>
              <a:ext cx="390220" cy="390220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6700862" y="6131742"/>
            <a:ext cx="1829248" cy="393768"/>
            <a:chOff x="605177" y="6095375"/>
            <a:chExt cx="1829248" cy="393768"/>
          </a:xfrm>
        </p:grpSpPr>
        <p:sp>
          <p:nvSpPr>
            <p:cNvPr id="17" name="TextBox 16">
              <a:hlinkClick r:id="rId9"/>
            </p:cNvPr>
            <p:cNvSpPr txBox="1"/>
            <p:nvPr/>
          </p:nvSpPr>
          <p:spPr>
            <a:xfrm>
              <a:off x="1023911" y="6212144"/>
              <a:ext cx="14105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o-RO" sz="1200" dirty="0" smtClean="0">
                  <a:solidFill>
                    <a:schemeClr val="bg1">
                      <a:lumMod val="50000"/>
                    </a:schemeClr>
                  </a:solidFill>
                  <a:latin typeface="Titillium WebRegular"/>
                  <a:cs typeface="Titillium WebRegular"/>
                </a:rPr>
                <a:t>www.webdigital.ro</a:t>
              </a:r>
              <a:endParaRPr lang="en-US" sz="1200" dirty="0" smtClean="0">
                <a:solidFill>
                  <a:schemeClr val="bg1">
                    <a:lumMod val="50000"/>
                  </a:schemeClr>
                </a:solidFill>
                <a:latin typeface="Titillium WebRegular"/>
                <a:cs typeface="Titillium WebRegular"/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5177" y="6095375"/>
              <a:ext cx="390220" cy="3902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00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0074" y="620689"/>
            <a:ext cx="7475836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o-RO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Vorbim despre…</a:t>
            </a:r>
            <a:endParaRPr lang="en-US" sz="4000" dirty="0">
              <a:solidFill>
                <a:srgbClr val="0C5B2B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 </a:t>
            </a:r>
            <a:endParaRPr lang="ro-RO" sz="2400" dirty="0" smtClean="0">
              <a:solidFill>
                <a:srgbClr val="0C5B2B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</a:pPr>
            <a:endParaRPr lang="ro-RO" sz="2400" dirty="0">
              <a:solidFill>
                <a:srgbClr val="0C5B2B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</a:pPr>
            <a:endParaRPr lang="ro-RO" sz="2400" dirty="0" smtClean="0">
              <a:solidFill>
                <a:srgbClr val="0C5B2B"/>
              </a:solidFill>
              <a:latin typeface="Titillium WebRegular"/>
              <a:cs typeface="Titillium WebRegular"/>
            </a:endParaRPr>
          </a:p>
          <a:p>
            <a:pPr marL="457200" indent="-457200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ro-RO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Noțiuni de bază în </a:t>
            </a:r>
            <a:r>
              <a:rPr lang="ro-R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Analytics</a:t>
            </a:r>
            <a:endParaRPr lang="ro-RO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tillium WebSemiBold" panose="00000700000000000000" pitchFamily="2" charset="0"/>
              <a:cs typeface="Titillium WebRegular"/>
            </a:endParaRPr>
          </a:p>
          <a:p>
            <a:pPr marL="457200" indent="-457200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ro-RO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Unelte </a:t>
            </a:r>
            <a:r>
              <a:rPr lang="ro-R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Analytics</a:t>
            </a:r>
            <a:r>
              <a:rPr lang="ro-RO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 mai </a:t>
            </a:r>
            <a:r>
              <a:rPr lang="ro-RO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rar folosite </a:t>
            </a:r>
            <a:r>
              <a:rPr lang="ro-RO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însă foarte utile</a:t>
            </a:r>
          </a:p>
          <a:p>
            <a:pPr marL="457200" indent="-457200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ro-RO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Probleme și soluții în </a:t>
            </a:r>
            <a:r>
              <a:rPr lang="ro-R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tillium WebSemiBold" panose="00000700000000000000" pitchFamily="2" charset="0"/>
                <a:cs typeface="Titillium WebRegular"/>
              </a:rPr>
              <a:t>Analytics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tillium WebRegular"/>
              <a:cs typeface="Titillium WebRegular"/>
            </a:endParaRPr>
          </a:p>
        </p:txBody>
      </p:sp>
      <p:pic>
        <p:nvPicPr>
          <p:cNvPr id="5" name="Picture 4" descr="logo-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4302" y="1"/>
            <a:ext cx="620688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93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0074" y="620689"/>
            <a:ext cx="74758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No</a:t>
            </a:r>
            <a:r>
              <a:rPr lang="ro-RO" sz="4000" dirty="0" err="1">
                <a:solidFill>
                  <a:srgbClr val="0C5B2B"/>
                </a:solidFill>
                <a:latin typeface="Titillium WebRegular"/>
                <a:cs typeface="Titillium WebRegular"/>
              </a:rPr>
              <a:t>țiuni</a:t>
            </a:r>
            <a:r>
              <a:rPr lang="ro-RO" sz="4000" dirty="0">
                <a:solidFill>
                  <a:srgbClr val="0C5B2B"/>
                </a:solidFill>
                <a:latin typeface="Titillium WebRegular"/>
                <a:cs typeface="Titillium WebRegular"/>
              </a:rPr>
              <a:t> de bază în GA</a:t>
            </a:r>
            <a:endParaRPr lang="en-US" sz="4000" dirty="0">
              <a:solidFill>
                <a:srgbClr val="0C5B2B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 </a:t>
            </a:r>
          </a:p>
          <a:p>
            <a:pPr marL="285750" indent="-285750">
              <a:lnSpc>
                <a:spcPct val="120000"/>
              </a:lnSpc>
              <a:buSzPct val="100000"/>
              <a:buBlip>
                <a:blip r:embed="rId2"/>
              </a:buBlip>
            </a:pPr>
            <a:r>
              <a:rPr lang="en-US" sz="2400" dirty="0" smtClean="0">
                <a:solidFill>
                  <a:srgbClr val="7F7F7F"/>
                </a:solidFill>
                <a:latin typeface="Titillium WebSemiBold" panose="00000700000000000000" pitchFamily="2" charset="0"/>
                <a:cs typeface="Titillium WebRegular"/>
              </a:rPr>
              <a:t>Hits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–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orice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cerere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trimisă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sistemului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de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colectare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a </a:t>
            </a:r>
            <a:r>
              <a:rPr lang="en-US" sz="2400" dirty="0" err="1" smtClean="0">
                <a:solidFill>
                  <a:srgbClr val="7F7F7F"/>
                </a:solidFill>
                <a:latin typeface="Titillium WebRegular"/>
                <a:cs typeface="Titillium WebRegular"/>
              </a:rPr>
              <a:t>datelor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;</a:t>
            </a:r>
            <a:endParaRPr lang="en-US" sz="2400" dirty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 marL="285750" indent="-285750">
              <a:lnSpc>
                <a:spcPct val="120000"/>
              </a:lnSpc>
              <a:buSzPct val="100000"/>
              <a:buBlip>
                <a:blip r:embed="rId2"/>
              </a:buBlip>
            </a:pPr>
            <a:r>
              <a:rPr lang="en-US" sz="2400" dirty="0" smtClean="0">
                <a:solidFill>
                  <a:srgbClr val="7F7F7F"/>
                </a:solidFill>
                <a:latin typeface="Titillium WebSemiBold" panose="00000700000000000000" pitchFamily="2" charset="0"/>
                <a:cs typeface="Titillium WebRegular"/>
              </a:rPr>
              <a:t>Visitors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–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oameni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care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folosesc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browsere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web de </a:t>
            </a:r>
            <a:r>
              <a:rPr lang="en-US" sz="2400" dirty="0" err="1" smtClean="0">
                <a:solidFill>
                  <a:srgbClr val="7F7F7F"/>
                </a:solidFill>
                <a:latin typeface="Titillium WebRegular"/>
                <a:cs typeface="Titillium WebRegular"/>
              </a:rPr>
              <a:t>pe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err="1" smtClean="0">
                <a:solidFill>
                  <a:srgbClr val="7F7F7F"/>
                </a:solidFill>
                <a:latin typeface="Titillium WebRegular"/>
                <a:cs typeface="Titillium WebRegular"/>
              </a:rPr>
              <a:t>diferite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err="1" smtClean="0">
                <a:solidFill>
                  <a:srgbClr val="7F7F7F"/>
                </a:solidFill>
                <a:latin typeface="Titillium WebRegular"/>
                <a:cs typeface="Titillium WebRegular"/>
              </a:rPr>
              <a:t>dispozitive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;</a:t>
            </a:r>
            <a:endParaRPr lang="en-US" sz="2400" dirty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 marL="285750" indent="-285750">
              <a:lnSpc>
                <a:spcPct val="120000"/>
              </a:lnSpc>
              <a:buSzPct val="100000"/>
              <a:buBlip>
                <a:blip r:embed="rId2"/>
              </a:buBlip>
            </a:pPr>
            <a:r>
              <a:rPr lang="en-US" sz="2400" dirty="0" smtClean="0">
                <a:solidFill>
                  <a:srgbClr val="7F7F7F"/>
                </a:solidFill>
                <a:latin typeface="Titillium WebSemiBold" panose="00000700000000000000" pitchFamily="2" charset="0"/>
                <a:cs typeface="Titillium WebRegular"/>
              </a:rPr>
              <a:t>Sessions </a:t>
            </a:r>
            <a:r>
              <a:rPr lang="en-US" sz="2400" dirty="0">
                <a:solidFill>
                  <a:srgbClr val="7F7F7F"/>
                </a:solidFill>
                <a:latin typeface="Titillium WebSemiBold" panose="00000700000000000000" pitchFamily="2" charset="0"/>
                <a:cs typeface="Titillium WebRegular"/>
              </a:rPr>
              <a:t>(visits) 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–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interacțiuni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cu 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site-</a:t>
            </a:r>
            <a:r>
              <a:rPr lang="en-US" sz="2400" dirty="0" err="1" smtClean="0">
                <a:solidFill>
                  <a:srgbClr val="7F7F7F"/>
                </a:solidFill>
                <a:latin typeface="Titillium WebRegular"/>
                <a:cs typeface="Titillium WebRegular"/>
              </a:rPr>
              <a:t>ul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;</a:t>
            </a:r>
            <a:endParaRPr lang="en-US" sz="2400" dirty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 marL="285750" indent="-285750">
              <a:lnSpc>
                <a:spcPct val="120000"/>
              </a:lnSpc>
              <a:buSzPct val="100000"/>
              <a:buBlip>
                <a:blip r:embed="rId2"/>
              </a:buBlip>
            </a:pPr>
            <a:r>
              <a:rPr lang="en-US" sz="2400" dirty="0" err="1" smtClean="0">
                <a:solidFill>
                  <a:srgbClr val="7F7F7F"/>
                </a:solidFill>
                <a:latin typeface="Titillium WebSemiBold" panose="00000700000000000000" pitchFamily="2" charset="0"/>
                <a:cs typeface="Titillium WebRegular"/>
              </a:rPr>
              <a:t>Pageviews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–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fiecare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încărcare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a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paginilor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unde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există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codul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de 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tracking;</a:t>
            </a:r>
            <a:endParaRPr lang="en-US" sz="2400" dirty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 marL="285750" indent="-285750">
              <a:lnSpc>
                <a:spcPct val="120000"/>
              </a:lnSpc>
              <a:buSzPct val="100000"/>
              <a:buBlip>
                <a:blip r:embed="rId2"/>
              </a:buBlip>
            </a:pPr>
            <a:r>
              <a:rPr lang="en-US" sz="2400" dirty="0">
                <a:solidFill>
                  <a:srgbClr val="7F7F7F"/>
                </a:solidFill>
                <a:latin typeface="Titillium WebSemiBold" panose="00000700000000000000" pitchFamily="2" charset="0"/>
                <a:cs typeface="Titillium WebRegular"/>
              </a:rPr>
              <a:t>Bounce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– o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vizită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cu un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singur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pageview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și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nici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un 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event</a:t>
            </a: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tillium WebRegular"/>
              <a:cs typeface="Titillium WebRegular"/>
            </a:endParaRPr>
          </a:p>
        </p:txBody>
      </p:sp>
      <p:pic>
        <p:nvPicPr>
          <p:cNvPr id="5" name="Picture 4" descr="logo-sig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4302" y="1"/>
            <a:ext cx="620688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86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0074" y="1480498"/>
            <a:ext cx="74758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o-RO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Limitele Google </a:t>
            </a:r>
            <a:r>
              <a:rPr lang="ro-RO" sz="4000" dirty="0" err="1" smtClean="0">
                <a:solidFill>
                  <a:srgbClr val="0C5B2B"/>
                </a:solidFill>
                <a:latin typeface="Titillium WebRegular"/>
                <a:cs typeface="Titillium WebRegular"/>
              </a:rPr>
              <a:t>Analytics</a:t>
            </a:r>
            <a:endParaRPr lang="en-US" sz="4000" dirty="0">
              <a:solidFill>
                <a:srgbClr val="0C5B2B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 </a:t>
            </a:r>
          </a:p>
          <a:p>
            <a:pPr marL="285750" indent="-285750">
              <a:lnSpc>
                <a:spcPct val="120000"/>
              </a:lnSpc>
              <a:buBlip>
                <a:blip r:embed="rId2"/>
              </a:buBlip>
            </a:pP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1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0 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million 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hits / month;</a:t>
            </a:r>
            <a:endParaRPr lang="en-US" sz="2400" dirty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 marL="285750" indent="-285750">
              <a:lnSpc>
                <a:spcPct val="12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500 hits / session;</a:t>
            </a:r>
            <a:endParaRPr lang="en-US" sz="2400" dirty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 marL="285750" indent="-285750">
              <a:lnSpc>
                <a:spcPct val="120000"/>
              </a:lnSpc>
              <a:buBlip>
                <a:blip r:embed="rId2"/>
              </a:buBlip>
            </a:pPr>
            <a:r>
              <a:rPr lang="en-US" sz="2400" dirty="0" err="1" smtClean="0">
                <a:solidFill>
                  <a:srgbClr val="7F7F7F"/>
                </a:solidFill>
                <a:latin typeface="Titillium WebRegular"/>
                <a:cs typeface="Titillium WebRegular"/>
              </a:rPr>
              <a:t>Limită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de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eșantionare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de 500.000 de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sesiuni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(use filters to avoid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);</a:t>
            </a:r>
            <a:endParaRPr lang="en-US" sz="2400" dirty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 marL="285750" indent="-285750">
              <a:lnSpc>
                <a:spcPct val="120000"/>
              </a:lnSpc>
              <a:buBlip>
                <a:blip r:embed="rId2"/>
              </a:buBlip>
            </a:pP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T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imp 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de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procesare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a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datelor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de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până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la 48 de 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ore</a:t>
            </a: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.</a:t>
            </a:r>
            <a:endParaRPr lang="en-US" sz="2400" dirty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 marL="285750" indent="-285750">
              <a:lnSpc>
                <a:spcPct val="120000"/>
              </a:lnSpc>
              <a:buBlip>
                <a:blip r:embed="rId2"/>
              </a:buBlip>
            </a:pPr>
            <a:endParaRPr lang="en-US" dirty="0" smtClean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  <a:buSzPct val="100000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tillium WebRegular"/>
              <a:cs typeface="Titillium WebRegular"/>
            </a:endParaRPr>
          </a:p>
        </p:txBody>
      </p:sp>
      <p:pic>
        <p:nvPicPr>
          <p:cNvPr id="5" name="Picture 4" descr="logo-sig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4302" y="1"/>
            <a:ext cx="620688" cy="6206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72539" y="159024"/>
            <a:ext cx="2691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No</a:t>
            </a:r>
            <a:r>
              <a:rPr lang="ro-RO" sz="2000" dirty="0" err="1" smtClean="0">
                <a:solidFill>
                  <a:srgbClr val="0C5B2B"/>
                </a:solidFill>
                <a:latin typeface="Titillium WebRegular"/>
                <a:cs typeface="Titillium WebRegular"/>
              </a:rPr>
              <a:t>țiuni</a:t>
            </a:r>
            <a:r>
              <a:rPr lang="ro-RO" sz="2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 de bază în GA</a:t>
            </a:r>
            <a:endParaRPr lang="en-US" sz="2000" dirty="0">
              <a:solidFill>
                <a:srgbClr val="0C5B2B"/>
              </a:solidFill>
              <a:latin typeface="Titillium WebRegular"/>
              <a:cs typeface="Titillium WebRegular"/>
            </a:endParaRPr>
          </a:p>
        </p:txBody>
      </p:sp>
    </p:spTree>
    <p:extLst>
      <p:ext uri="{BB962C8B-B14F-4D97-AF65-F5344CB8AC3E}">
        <p14:creationId xmlns:p14="http://schemas.microsoft.com/office/powerpoint/2010/main" val="402043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0074" y="1098361"/>
            <a:ext cx="74758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o-RO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Structura unui </a:t>
            </a:r>
            <a:r>
              <a:rPr lang="ro-RO" sz="4000" dirty="0" smtClean="0">
                <a:solidFill>
                  <a:srgbClr val="0C5B2B"/>
                </a:solidFill>
                <a:latin typeface="Titillium WebSemiBold" panose="00000700000000000000" pitchFamily="2" charset="0"/>
                <a:cs typeface="Titillium WebRegular"/>
              </a:rPr>
              <a:t>cont</a:t>
            </a:r>
            <a:r>
              <a:rPr lang="ro-RO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 de GA</a:t>
            </a:r>
            <a:endParaRPr lang="en-US" sz="4000" dirty="0">
              <a:solidFill>
                <a:srgbClr val="0C5B2B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 </a:t>
            </a:r>
          </a:p>
          <a:p>
            <a:pPr>
              <a:lnSpc>
                <a:spcPct val="120000"/>
              </a:lnSpc>
            </a:pPr>
            <a:endParaRPr lang="en-US" dirty="0" smtClean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  <a:buSzPct val="100000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tillium WebRegular"/>
              <a:cs typeface="Titillium WebRegular"/>
            </a:endParaRPr>
          </a:p>
        </p:txBody>
      </p:sp>
      <p:pic>
        <p:nvPicPr>
          <p:cNvPr id="5" name="Picture 4" descr="logo-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4302" y="1"/>
            <a:ext cx="620688" cy="6206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72539" y="169143"/>
            <a:ext cx="2691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No</a:t>
            </a:r>
            <a:r>
              <a:rPr lang="ro-RO" sz="2000" dirty="0" err="1" smtClean="0">
                <a:solidFill>
                  <a:srgbClr val="0C5B2B"/>
                </a:solidFill>
                <a:latin typeface="Titillium WebRegular"/>
                <a:cs typeface="Titillium WebRegular"/>
              </a:rPr>
              <a:t>țiuni</a:t>
            </a:r>
            <a:r>
              <a:rPr lang="ro-RO" sz="2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 de bază în GA</a:t>
            </a:r>
            <a:endParaRPr lang="en-US" sz="2000" dirty="0">
              <a:solidFill>
                <a:srgbClr val="0C5B2B"/>
              </a:solidFill>
              <a:latin typeface="Titillium WebRegular"/>
              <a:cs typeface="Titillium WebRegular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67052085"/>
              </p:ext>
            </p:extLst>
          </p:nvPr>
        </p:nvGraphicFramePr>
        <p:xfrm>
          <a:off x="818866" y="1970204"/>
          <a:ext cx="7766124" cy="4730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1094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0074" y="646200"/>
            <a:ext cx="7475836" cy="326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o-RO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Codul de </a:t>
            </a:r>
            <a:r>
              <a:rPr lang="ro-RO" sz="4000" dirty="0" err="1" smtClean="0">
                <a:solidFill>
                  <a:srgbClr val="0C5B2B"/>
                </a:solidFill>
                <a:latin typeface="Titillium WebRegular"/>
                <a:cs typeface="Titillium WebRegular"/>
              </a:rPr>
              <a:t>tracking</a:t>
            </a:r>
            <a:endParaRPr lang="en-US" sz="4000" dirty="0">
              <a:solidFill>
                <a:srgbClr val="0C5B2B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 </a:t>
            </a:r>
          </a:p>
          <a:p>
            <a:pPr marL="285750" lvl="0" indent="-285750">
              <a:lnSpc>
                <a:spcPct val="120000"/>
              </a:lnSpc>
              <a:buSzPct val="100000"/>
              <a:buBlip>
                <a:blip r:embed="rId2"/>
              </a:buBlip>
            </a:pPr>
            <a:r>
              <a:rPr lang="en-US" sz="2400" dirty="0" err="1" smtClean="0">
                <a:solidFill>
                  <a:srgbClr val="7F7F7F"/>
                </a:solidFill>
                <a:latin typeface="Titillium WebRegular"/>
                <a:cs typeface="Titillium WebRegular"/>
              </a:rPr>
              <a:t>Încarcă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fi</a:t>
            </a:r>
            <a:r>
              <a:rPr lang="ro-RO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ș</a:t>
            </a:r>
            <a:r>
              <a:rPr lang="en-US" sz="2400" dirty="0" err="1" smtClean="0">
                <a:solidFill>
                  <a:srgbClr val="7F7F7F"/>
                </a:solidFill>
                <a:latin typeface="Titillium WebRegular"/>
                <a:cs typeface="Titillium WebRegular"/>
              </a:rPr>
              <a:t>ierul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JavaScript (ga.js, analytics.js);</a:t>
            </a:r>
          </a:p>
          <a:p>
            <a:pPr marL="285750" lvl="0" indent="-285750">
              <a:lnSpc>
                <a:spcPct val="120000"/>
              </a:lnSpc>
              <a:buSzPct val="100000"/>
              <a:buBlip>
                <a:blip r:embed="rId2"/>
              </a:buBlip>
            </a:pPr>
            <a:r>
              <a:rPr lang="en-US" sz="2400" dirty="0" err="1" smtClean="0">
                <a:solidFill>
                  <a:srgbClr val="7F7F7F"/>
                </a:solidFill>
                <a:latin typeface="Titillium WebRegular"/>
                <a:cs typeface="Titillium WebRegular"/>
              </a:rPr>
              <a:t>Setează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proprietatea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pe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care se 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scriu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</a:t>
            </a:r>
            <a:r>
              <a:rPr lang="en-US" sz="2400" dirty="0" err="1" smtClean="0">
                <a:solidFill>
                  <a:srgbClr val="7F7F7F"/>
                </a:solidFill>
                <a:latin typeface="Titillium WebRegular"/>
                <a:cs typeface="Titillium WebRegular"/>
              </a:rPr>
              <a:t>datele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;</a:t>
            </a:r>
            <a:endParaRPr lang="en-US" sz="2400" dirty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 marL="285750" lvl="0" indent="-285750">
              <a:lnSpc>
                <a:spcPct val="120000"/>
              </a:lnSpc>
              <a:buSzPct val="100000"/>
              <a:buBlip>
                <a:blip r:embed="rId2"/>
              </a:buBlip>
            </a:pP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Trimite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hit-</a:t>
            </a:r>
            <a:r>
              <a:rPr lang="en-US" sz="2400" dirty="0" err="1">
                <a:solidFill>
                  <a:srgbClr val="7F7F7F"/>
                </a:solidFill>
                <a:latin typeface="Titillium WebRegular"/>
                <a:cs typeface="Titillium WebRegular"/>
              </a:rPr>
              <a:t>ul</a:t>
            </a:r>
            <a:r>
              <a:rPr lang="en-US" sz="2400" dirty="0">
                <a:solidFill>
                  <a:srgbClr val="7F7F7F"/>
                </a:solidFill>
                <a:latin typeface="Titillium WebRegular"/>
                <a:cs typeface="Titillium WebRegular"/>
              </a:rPr>
              <a:t> de </a:t>
            </a:r>
            <a:r>
              <a:rPr lang="en-US" sz="2400" dirty="0" err="1" smtClean="0">
                <a:solidFill>
                  <a:srgbClr val="7F7F7F"/>
                </a:solidFill>
                <a:latin typeface="Titillium WebRegular"/>
                <a:cs typeface="Titillium WebRegular"/>
              </a:rPr>
              <a:t>pageview</a:t>
            </a:r>
            <a:r>
              <a:rPr lang="en-US" sz="2400" dirty="0" smtClean="0">
                <a:solidFill>
                  <a:srgbClr val="7F7F7F"/>
                </a:solidFill>
                <a:latin typeface="Titillium WebRegular"/>
                <a:cs typeface="Titillium WebRegular"/>
              </a:rPr>
              <a:t>;</a:t>
            </a:r>
            <a:endParaRPr lang="en-US" sz="2400" dirty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 marL="285750" indent="-285750">
              <a:lnSpc>
                <a:spcPct val="120000"/>
              </a:lnSpc>
              <a:buBlip>
                <a:blip r:embed="rId3"/>
              </a:buBlip>
            </a:pPr>
            <a:endParaRPr lang="en-US" dirty="0" smtClean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  <a:buSzPct val="100000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tillium WebRegular"/>
              <a:cs typeface="Titillium WebRegular"/>
            </a:endParaRPr>
          </a:p>
        </p:txBody>
      </p:sp>
      <p:pic>
        <p:nvPicPr>
          <p:cNvPr id="5" name="Picture 4" descr="logo-sign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4302" y="1"/>
            <a:ext cx="620688" cy="6206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72539" y="184535"/>
            <a:ext cx="2691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No</a:t>
            </a:r>
            <a:r>
              <a:rPr lang="ro-RO" sz="2000" dirty="0" err="1" smtClean="0">
                <a:solidFill>
                  <a:srgbClr val="0C5B2B"/>
                </a:solidFill>
                <a:latin typeface="Titillium WebRegular"/>
                <a:cs typeface="Titillium WebRegular"/>
              </a:rPr>
              <a:t>țiuni</a:t>
            </a:r>
            <a:r>
              <a:rPr lang="ro-RO" sz="2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 de bază în GA</a:t>
            </a:r>
            <a:endParaRPr lang="en-US" sz="2000" dirty="0">
              <a:solidFill>
                <a:srgbClr val="0C5B2B"/>
              </a:solidFill>
              <a:latin typeface="Titillium WebRegular"/>
              <a:cs typeface="Titillium WebRegular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4" t="2239" r="1005" b="2825"/>
          <a:stretch/>
        </p:blipFill>
        <p:spPr>
          <a:xfrm>
            <a:off x="791570" y="3398294"/>
            <a:ext cx="7833815" cy="331640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3654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0074" y="1041985"/>
            <a:ext cx="7475836" cy="1132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o-RO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Codul de tracking - Universal</a:t>
            </a:r>
            <a:endParaRPr lang="en-US" dirty="0" smtClean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  <a:buSzPct val="100000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tillium WebRegular"/>
              <a:cs typeface="Titillium WebRegular"/>
            </a:endParaRPr>
          </a:p>
        </p:txBody>
      </p:sp>
      <p:pic>
        <p:nvPicPr>
          <p:cNvPr id="5" name="Picture 4" descr="logo-sig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4302" y="1"/>
            <a:ext cx="620688" cy="6206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72539" y="185556"/>
            <a:ext cx="2691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No</a:t>
            </a:r>
            <a:r>
              <a:rPr lang="ro-RO" sz="2000" dirty="0" err="1" smtClean="0">
                <a:solidFill>
                  <a:srgbClr val="0C5B2B"/>
                </a:solidFill>
                <a:latin typeface="Titillium WebRegular"/>
                <a:cs typeface="Titillium WebRegular"/>
              </a:rPr>
              <a:t>țiuni</a:t>
            </a:r>
            <a:r>
              <a:rPr lang="ro-RO" sz="2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 de bază în GA</a:t>
            </a:r>
            <a:endParaRPr lang="en-US" sz="2000" dirty="0">
              <a:solidFill>
                <a:srgbClr val="0C5B2B"/>
              </a:solidFill>
              <a:latin typeface="Titillium WebRegular"/>
              <a:cs typeface="Titillium WebRegular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7" r="4730"/>
          <a:stretch/>
        </p:blipFill>
        <p:spPr>
          <a:xfrm>
            <a:off x="791570" y="2166265"/>
            <a:ext cx="7792872" cy="263347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4" r="4879"/>
          <a:stretch/>
        </p:blipFill>
        <p:spPr>
          <a:xfrm>
            <a:off x="818866" y="5589264"/>
            <a:ext cx="7751928" cy="70104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8" name="Curved Down Arrow 7"/>
          <p:cNvSpPr/>
          <p:nvPr/>
        </p:nvSpPr>
        <p:spPr>
          <a:xfrm rot="16200000" flipV="1">
            <a:off x="3455041" y="4216084"/>
            <a:ext cx="2479577" cy="1277533"/>
          </a:xfrm>
          <a:prstGeom prst="curvedDownArrow">
            <a:avLst>
              <a:gd name="adj1" fmla="val 25000"/>
              <a:gd name="adj2" fmla="val 50000"/>
              <a:gd name="adj3" fmla="val 59110"/>
            </a:avLst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4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0074" y="1041985"/>
            <a:ext cx="74758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o-RO" sz="4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URL </a:t>
            </a:r>
            <a:r>
              <a:rPr lang="ro-RO" sz="4000" dirty="0" err="1" smtClean="0">
                <a:solidFill>
                  <a:srgbClr val="0C5B2B"/>
                </a:solidFill>
                <a:latin typeface="Titillium WebRegular"/>
                <a:cs typeface="Titillium WebRegular"/>
              </a:rPr>
              <a:t>Tagging</a:t>
            </a:r>
            <a:endParaRPr lang="en-US" sz="4000" dirty="0">
              <a:solidFill>
                <a:srgbClr val="0C5B2B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 </a:t>
            </a:r>
          </a:p>
          <a:p>
            <a:pPr lvl="0">
              <a:lnSpc>
                <a:spcPct val="120000"/>
              </a:lnSpc>
              <a:buSzPct val="100000"/>
            </a:pP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  <a:latin typeface="Titillium WebRegular"/>
              <a:cs typeface="Titillium WebRegular"/>
            </a:endParaRPr>
          </a:p>
          <a:p>
            <a:pPr marL="285750" indent="-285750">
              <a:lnSpc>
                <a:spcPct val="120000"/>
              </a:lnSpc>
              <a:buBlip>
                <a:blip r:embed="rId2"/>
              </a:buBlip>
            </a:pPr>
            <a:endParaRPr lang="en-US" sz="2400" dirty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 marL="285750" indent="-285750">
              <a:lnSpc>
                <a:spcPct val="120000"/>
              </a:lnSpc>
              <a:buBlip>
                <a:blip r:embed="rId2"/>
              </a:buBlip>
            </a:pPr>
            <a:endParaRPr lang="en-US" dirty="0" smtClean="0">
              <a:solidFill>
                <a:srgbClr val="7F7F7F"/>
              </a:solidFill>
              <a:latin typeface="Titillium WebRegular"/>
              <a:cs typeface="Titillium WebRegular"/>
            </a:endParaRPr>
          </a:p>
          <a:p>
            <a:pPr>
              <a:lnSpc>
                <a:spcPct val="120000"/>
              </a:lnSpc>
              <a:buSzPct val="100000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tillium WebRegular"/>
              <a:cs typeface="Titillium WebRegular"/>
            </a:endParaRPr>
          </a:p>
        </p:txBody>
      </p:sp>
      <p:pic>
        <p:nvPicPr>
          <p:cNvPr id="5" name="Picture 4" descr="logo-sig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4302" y="1"/>
            <a:ext cx="620688" cy="6206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72539" y="159024"/>
            <a:ext cx="2691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No</a:t>
            </a:r>
            <a:r>
              <a:rPr lang="ro-RO" sz="2000" dirty="0" err="1" smtClean="0">
                <a:solidFill>
                  <a:srgbClr val="0C5B2B"/>
                </a:solidFill>
                <a:latin typeface="Titillium WebRegular"/>
                <a:cs typeface="Titillium WebRegular"/>
              </a:rPr>
              <a:t>țiuni</a:t>
            </a:r>
            <a:r>
              <a:rPr lang="ro-RO" sz="2000" dirty="0" smtClean="0">
                <a:solidFill>
                  <a:srgbClr val="0C5B2B"/>
                </a:solidFill>
                <a:latin typeface="Titillium WebRegular"/>
                <a:cs typeface="Titillium WebRegular"/>
              </a:rPr>
              <a:t> de bază în GA</a:t>
            </a:r>
            <a:endParaRPr lang="en-US" sz="2000" dirty="0">
              <a:solidFill>
                <a:srgbClr val="0C5B2B"/>
              </a:solidFill>
              <a:latin typeface="Titillium WebRegular"/>
              <a:cs typeface="Titillium WebRegular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676212"/>
              </p:ext>
            </p:extLst>
          </p:nvPr>
        </p:nvGraphicFramePr>
        <p:xfrm>
          <a:off x="710073" y="2279174"/>
          <a:ext cx="7874917" cy="3753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4415"/>
                <a:gridCol w="2625251"/>
                <a:gridCol w="2625251"/>
              </a:tblGrid>
              <a:tr h="39520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tillium WebRegular"/>
                        </a:rPr>
                        <a:t> </a:t>
                      </a:r>
                      <a:endParaRPr lang="en-US" sz="1600" dirty="0">
                        <a:effectLst/>
                        <a:latin typeface="Titillium Web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tillium WebRegular"/>
                        </a:rPr>
                        <a:t>Auto-tagging</a:t>
                      </a:r>
                      <a:endParaRPr lang="en-US" sz="1600">
                        <a:effectLst/>
                        <a:latin typeface="Titillium Web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tillium WebRegular"/>
                        </a:rPr>
                        <a:t>Manual tagging</a:t>
                      </a:r>
                      <a:endParaRPr lang="en-US" sz="1600">
                        <a:effectLst/>
                        <a:latin typeface="Titillium Web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821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tillium WebRegular"/>
                        </a:rPr>
                        <a:t>Se </a:t>
                      </a:r>
                      <a:r>
                        <a:rPr lang="en-US" sz="1600" dirty="0" err="1">
                          <a:effectLst/>
                          <a:latin typeface="Titillium WebRegular"/>
                        </a:rPr>
                        <a:t>aplică</a:t>
                      </a:r>
                      <a:r>
                        <a:rPr lang="en-US" sz="1600" dirty="0">
                          <a:effectLst/>
                          <a:latin typeface="Titillium WebRegular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tillium WebRegular"/>
                        </a:rPr>
                        <a:t>pentru</a:t>
                      </a:r>
                      <a:endParaRPr lang="en-US" sz="1600" dirty="0">
                        <a:effectLst/>
                        <a:latin typeface="Titillium Web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Titillium WebRegular"/>
                        </a:rPr>
                        <a:t>Adwords only</a:t>
                      </a:r>
                      <a:endParaRPr lang="en-US" sz="1600">
                        <a:effectLst/>
                        <a:latin typeface="Titillium Web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tillium WebRegular"/>
                        </a:rPr>
                        <a:t>Adwords, email, Facebook, Bing, LinkedIn, Twitter etc.</a:t>
                      </a:r>
                      <a:endParaRPr lang="en-US" sz="1600">
                        <a:effectLst/>
                        <a:latin typeface="Titillium Web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821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tillium WebRegular"/>
                        </a:rPr>
                        <a:t>Cum se setează</a:t>
                      </a:r>
                      <a:endParaRPr lang="en-US" sz="1600">
                        <a:effectLst/>
                        <a:latin typeface="Titillium Web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tillium WebRegular"/>
                        </a:rPr>
                        <a:t>Once and for all</a:t>
                      </a:r>
                      <a:r>
                        <a:rPr lang="ro-RO" sz="1600" dirty="0">
                          <a:effectLst/>
                          <a:latin typeface="Titillium WebRegular"/>
                        </a:rPr>
                        <a:t>, din </a:t>
                      </a:r>
                      <a:r>
                        <a:rPr lang="ro-RO" sz="1600" dirty="0" err="1">
                          <a:effectLst/>
                          <a:latin typeface="Titillium WebRegular"/>
                        </a:rPr>
                        <a:t>Adwords</a:t>
                      </a:r>
                      <a:endParaRPr lang="en-US" sz="1600" dirty="0">
                        <a:effectLst/>
                        <a:latin typeface="Titillium Web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tillium WebRegular"/>
                        </a:rPr>
                        <a:t>Pentru fiecare URL, folosind un URL builder</a:t>
                      </a:r>
                      <a:endParaRPr lang="en-US" sz="1600">
                        <a:effectLst/>
                        <a:latin typeface="Titillium Web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0150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tillium WebRegular"/>
                        </a:rPr>
                        <a:t>Variabile</a:t>
                      </a:r>
                      <a:r>
                        <a:rPr lang="en-US" sz="1600" dirty="0">
                          <a:effectLst/>
                          <a:latin typeface="Titillium WebRegular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tillium WebRegular"/>
                        </a:rPr>
                        <a:t>folosite</a:t>
                      </a:r>
                      <a:endParaRPr lang="en-US" sz="1600" dirty="0">
                        <a:effectLst/>
                        <a:latin typeface="Titillium Web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tillium WebRegular"/>
                        </a:rPr>
                        <a:t>Gclid</a:t>
                      </a:r>
                      <a:endParaRPr lang="en-US" sz="1600" dirty="0">
                        <a:effectLst/>
                        <a:latin typeface="Titillium Web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tillium WebRegular"/>
                        </a:rPr>
                        <a:t>Utm_source</a:t>
                      </a:r>
                      <a:r>
                        <a:rPr lang="en-US" sz="1600" dirty="0">
                          <a:effectLst/>
                          <a:latin typeface="Titillium WebRegular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Titillium WebRegular"/>
                        </a:rPr>
                        <a:t>utm_medium</a:t>
                      </a:r>
                      <a:r>
                        <a:rPr lang="en-US" sz="1600" dirty="0">
                          <a:effectLst/>
                          <a:latin typeface="Titillium WebRegular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Titillium WebRegular"/>
                        </a:rPr>
                        <a:t>utm_campaign</a:t>
                      </a:r>
                      <a:r>
                        <a:rPr lang="en-US" sz="1600" dirty="0">
                          <a:effectLst/>
                          <a:latin typeface="Titillium WebRegular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Titillium WebRegular"/>
                        </a:rPr>
                        <a:t>utm_term</a:t>
                      </a:r>
                      <a:r>
                        <a:rPr lang="en-US" sz="1600" dirty="0">
                          <a:effectLst/>
                          <a:latin typeface="Titillium WebRegular"/>
                        </a:rPr>
                        <a:t> (op</a:t>
                      </a:r>
                      <a:r>
                        <a:rPr lang="ro-RO" sz="1600" dirty="0">
                          <a:effectLst/>
                          <a:latin typeface="Titillium WebRegular"/>
                        </a:rPr>
                        <a:t>ț</a:t>
                      </a:r>
                      <a:r>
                        <a:rPr lang="en-US" sz="1600" dirty="0" err="1">
                          <a:effectLst/>
                          <a:latin typeface="Titillium WebRegular"/>
                        </a:rPr>
                        <a:t>ional</a:t>
                      </a:r>
                      <a:r>
                        <a:rPr lang="en-US" sz="1600" dirty="0">
                          <a:effectLst/>
                          <a:latin typeface="Titillium WebRegular"/>
                        </a:rPr>
                        <a:t>), </a:t>
                      </a:r>
                      <a:r>
                        <a:rPr lang="en-US" sz="1600" dirty="0" err="1">
                          <a:effectLst/>
                          <a:latin typeface="Titillium WebRegular"/>
                        </a:rPr>
                        <a:t>utm_content</a:t>
                      </a:r>
                      <a:r>
                        <a:rPr lang="en-US" sz="1600" dirty="0">
                          <a:effectLst/>
                          <a:latin typeface="Titillium WebRegular"/>
                        </a:rPr>
                        <a:t> (</a:t>
                      </a:r>
                      <a:r>
                        <a:rPr lang="en-US" sz="1600" dirty="0" err="1">
                          <a:effectLst/>
                          <a:latin typeface="Titillium WebRegular"/>
                        </a:rPr>
                        <a:t>opțional</a:t>
                      </a:r>
                      <a:r>
                        <a:rPr lang="en-US" sz="1600" dirty="0">
                          <a:effectLst/>
                          <a:latin typeface="Titillium WebRegular"/>
                        </a:rPr>
                        <a:t>)</a:t>
                      </a:r>
                      <a:endParaRPr lang="en-US" sz="1600" dirty="0">
                        <a:effectLst/>
                        <a:latin typeface="Titillium Web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98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3023</TotalTime>
  <Words>556</Words>
  <Application>Microsoft Office PowerPoint</Application>
  <PresentationFormat>On-screen Show (4:3)</PresentationFormat>
  <Paragraphs>124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inherit</vt:lpstr>
      <vt:lpstr>Times New Roman</vt:lpstr>
      <vt:lpstr>Titillium WebRegular</vt:lpstr>
      <vt:lpstr>Titillium WebSemiBold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WebDigital (Pan Concept)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Munteanu Ionut Radu</dc:creator>
  <cp:lastModifiedBy>Alex Dragan</cp:lastModifiedBy>
  <cp:revision>154</cp:revision>
  <dcterms:created xsi:type="dcterms:W3CDTF">2014-04-16T14:29:59Z</dcterms:created>
  <dcterms:modified xsi:type="dcterms:W3CDTF">2014-05-20T15:20:15Z</dcterms:modified>
</cp:coreProperties>
</file>