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4" r:id="rId4"/>
    <p:sldId id="270" r:id="rId5"/>
    <p:sldId id="260" r:id="rId6"/>
    <p:sldId id="266" r:id="rId7"/>
    <p:sldId id="268" r:id="rId8"/>
    <p:sldId id="261" r:id="rId9"/>
    <p:sldId id="259" r:id="rId10"/>
    <p:sldId id="27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4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9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9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1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CA65-C733-459B-B9FD-8008563E37BE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F266-0801-4042-A0F8-B892939B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s.gd/productp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s.gd/pagespeed" TargetMode="External"/><Relationship Id="rId4" Type="http://schemas.openxmlformats.org/officeDocument/2006/relationships/hyperlink" Target="http://is.gd/gbiztou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Frame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050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Loading…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15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0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4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8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6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0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2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4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6200" y="208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5. Data</a:t>
            </a:r>
            <a:endParaRPr 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1702475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Tracking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b="1" dirty="0" smtClean="0"/>
              <a:t>search 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Tracking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b="1" dirty="0" smtClean="0"/>
              <a:t>login success / failure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Tracking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b="1" dirty="0" smtClean="0"/>
              <a:t>funnel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A/B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Remarketing!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Analiza</a:t>
            </a:r>
            <a:r>
              <a:rPr lang="en-US" dirty="0" smtClean="0"/>
              <a:t> real time.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Nu </a:t>
            </a:r>
            <a:r>
              <a:rPr lang="en-US" dirty="0" err="1" smtClean="0"/>
              <a:t>uitati</a:t>
            </a:r>
            <a:r>
              <a:rPr lang="en-US" dirty="0" smtClean="0"/>
              <a:t> de server uptime!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arlalves.com/wp-content/uploads/2012/10/v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4290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api.ning.com/files/ZkGIaEHgr8Kq-L45341Ygwv6rrgx3WUQsSaxXApH6wPcSbJlWKr7pYn-LOZPF3GdhKPbSfnPQc0-wdX5fZiOr2HH66pkBItV/74798_490524182287_624968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990600"/>
            <a:ext cx="49244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57263"/>
            <a:ext cx="7353300" cy="4943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0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6393656"/>
            <a:ext cx="9144000" cy="464344"/>
            <a:chOff x="0" y="6393656"/>
            <a:chExt cx="9144000" cy="464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400800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600200"/>
            <a:ext cx="7629525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08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Black Friday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este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o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afacere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sezoniera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en-US" sz="3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700" y="6286500"/>
            <a:ext cx="9156700" cy="571500"/>
            <a:chOff x="-12700" y="6286500"/>
            <a:chExt cx="9156700" cy="571500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3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7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8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7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1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5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415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50" y="6286500"/>
              <a:ext cx="5016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00" y="208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Research</a:t>
            </a:r>
          </a:p>
        </p:txBody>
      </p:sp>
      <p:pic>
        <p:nvPicPr>
          <p:cNvPr id="3076" name="Picture 4" descr="http://stopsellingvanillaicecream.com/wp-content/uploads/2013/09/competit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searchenginejournal.com/wp-content/uploads/2013/12/google-trends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438400"/>
            <a:ext cx="2673350" cy="17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006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competitiei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484040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Google Trends</a:t>
            </a:r>
            <a:endParaRPr lang="en-US" b="1" dirty="0"/>
          </a:p>
        </p:txBody>
      </p:sp>
      <p:pic>
        <p:nvPicPr>
          <p:cNvPr id="3082" name="Picture 10" descr="http://media-cache-cd0.pinimg.com/736x/20/ad/11/20ad116b31462f93fa9c4c0b8f4a5a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751" y="3058804"/>
            <a:ext cx="2685387" cy="67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56325" y="4840406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Ubersuggest</a:t>
            </a:r>
            <a:endParaRPr lang="en-US" b="1" dirty="0"/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alte</a:t>
            </a:r>
            <a:r>
              <a:rPr lang="en-US" b="1" dirty="0" smtClean="0"/>
              <a:t> tool-</a:t>
            </a:r>
            <a:r>
              <a:rPr lang="en-US" b="1" dirty="0" err="1" smtClean="0"/>
              <a:t>uri</a:t>
            </a:r>
            <a:r>
              <a:rPr lang="en-US" b="1" dirty="0" smtClean="0"/>
              <a:t> de keywords)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32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6393656"/>
            <a:ext cx="9144000" cy="464344"/>
            <a:chOff x="0" y="6393656"/>
            <a:chExt cx="9144000" cy="464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400800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00" y="208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Planificare</a:t>
            </a:r>
            <a:endParaRPr 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Alege</a:t>
            </a:r>
            <a:r>
              <a:rPr lang="en-US" dirty="0" smtClean="0"/>
              <a:t> </a:t>
            </a:r>
            <a:r>
              <a:rPr lang="en-US" dirty="0" err="1" smtClean="0"/>
              <a:t>produsele</a:t>
            </a:r>
            <a:r>
              <a:rPr lang="en-US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Generozitatea</a:t>
            </a:r>
            <a:r>
              <a:rPr lang="en-US" dirty="0" smtClean="0"/>
              <a:t> </a:t>
            </a:r>
            <a:r>
              <a:rPr lang="en-US" dirty="0" err="1" smtClean="0"/>
              <a:t>strica</a:t>
            </a:r>
            <a:r>
              <a:rPr lang="en-US" dirty="0" smtClean="0"/>
              <a:t>!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Priority items (top sellers,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</a:t>
            </a:r>
            <a:r>
              <a:rPr lang="en-US" dirty="0" err="1" smtClean="0"/>
              <a:t>margini</a:t>
            </a:r>
            <a:r>
              <a:rPr lang="en-US" dirty="0" smtClean="0"/>
              <a:t>, </a:t>
            </a:r>
            <a:r>
              <a:rPr lang="en-US" dirty="0" err="1" smtClean="0"/>
              <a:t>cadouri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Construieste</a:t>
            </a:r>
            <a:r>
              <a:rPr lang="en-US" dirty="0" smtClean="0"/>
              <a:t> </a:t>
            </a:r>
            <a:r>
              <a:rPr lang="en-US" dirty="0" err="1" smtClean="0"/>
              <a:t>pachete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produse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Free shipping!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Gandeste</a:t>
            </a:r>
            <a:r>
              <a:rPr lang="en-US" dirty="0" smtClean="0"/>
              <a:t> un upsell cu related products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 wireframe…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6393656"/>
            <a:ext cx="9144000" cy="464344"/>
            <a:chOff x="0" y="6393656"/>
            <a:chExt cx="9144000" cy="464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6393656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03181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400800"/>
              <a:ext cx="457200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00" y="208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Planificare</a:t>
            </a:r>
            <a:endParaRPr 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143000"/>
            <a:ext cx="6710363" cy="51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0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4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8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6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0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2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450" y="6286500"/>
              <a:ext cx="4635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6200" y="208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3. </a:t>
            </a:r>
            <a:r>
              <a:rPr lang="en-US" sz="3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Implementare</a:t>
            </a:r>
            <a:endParaRPr 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990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Landing page </a:t>
            </a:r>
            <a:r>
              <a:rPr lang="en-US" b="1" dirty="0" err="1" smtClean="0"/>
              <a:t>dedicat</a:t>
            </a:r>
            <a:r>
              <a:rPr lang="en-US" b="1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produs</a:t>
            </a:r>
            <a:r>
              <a:rPr lang="en-US" dirty="0" smtClean="0"/>
              <a:t> / </a:t>
            </a:r>
            <a:r>
              <a:rPr lang="en-US" dirty="0" err="1" smtClean="0"/>
              <a:t>categorie</a:t>
            </a:r>
            <a:r>
              <a:rPr lang="en-US" dirty="0" smtClean="0"/>
              <a:t> de </a:t>
            </a:r>
            <a:r>
              <a:rPr lang="en-US" dirty="0" err="1" smtClean="0"/>
              <a:t>produs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Inscrierea</a:t>
            </a:r>
            <a:r>
              <a:rPr lang="en-US" dirty="0" smtClean="0"/>
              <a:t> in </a:t>
            </a:r>
            <a:r>
              <a:rPr lang="en-US" b="1" dirty="0" err="1" smtClean="0"/>
              <a:t>directoare</a:t>
            </a:r>
            <a:r>
              <a:rPr lang="en-US" b="1" dirty="0" smtClean="0"/>
              <a:t> de black </a:t>
            </a:r>
            <a:r>
              <a:rPr lang="en-US" b="1" dirty="0" err="1" smtClean="0"/>
              <a:t>friday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Easy access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 </a:t>
            </a:r>
            <a:r>
              <a:rPr lang="en-US" dirty="0" err="1" smtClean="0"/>
              <a:t>pe</a:t>
            </a:r>
            <a:r>
              <a:rPr lang="en-US" dirty="0" smtClean="0"/>
              <a:t> homepage -&gt; maxim </a:t>
            </a:r>
            <a:r>
              <a:rPr lang="en-US" b="1" dirty="0" smtClean="0"/>
              <a:t>1 click</a:t>
            </a:r>
            <a:r>
              <a:rPr lang="en-US" dirty="0" smtClean="0"/>
              <a:t>.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Din </a:t>
            </a:r>
            <a:r>
              <a:rPr lang="en-US" dirty="0" err="1" smtClean="0"/>
              <a:t>meniu</a:t>
            </a:r>
            <a:r>
              <a:rPr lang="en-US" dirty="0" smtClean="0"/>
              <a:t> -&gt; maxim </a:t>
            </a:r>
            <a:r>
              <a:rPr lang="en-US" b="1" dirty="0" smtClean="0"/>
              <a:t>3 clicks</a:t>
            </a:r>
            <a:r>
              <a:rPr lang="en-US" dirty="0" smtClean="0"/>
              <a:t>.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Optimizare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multiple </a:t>
            </a:r>
            <a:r>
              <a:rPr lang="en-US" dirty="0" err="1" smtClean="0"/>
              <a:t>platforme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Site-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b="1" dirty="0" smtClean="0"/>
              <a:t>responsive</a:t>
            </a:r>
            <a:r>
              <a:rPr lang="en-US" dirty="0" smtClean="0"/>
              <a:t>!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Cross-browser compatibility (desktop, mobile, tablet).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Keywords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Title, description, URL, H-</a:t>
            </a:r>
            <a:r>
              <a:rPr lang="en-US" dirty="0" err="1" smtClean="0"/>
              <a:t>uri</a:t>
            </a:r>
            <a:r>
              <a:rPr lang="en-US" dirty="0" smtClean="0"/>
              <a:t>, copy, breadcrumbs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Nu </a:t>
            </a:r>
            <a:r>
              <a:rPr lang="en-US" dirty="0" err="1" smtClean="0"/>
              <a:t>uitati</a:t>
            </a:r>
            <a:r>
              <a:rPr lang="en-US" dirty="0" smtClean="0"/>
              <a:t> de long tail!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Nu </a:t>
            </a:r>
            <a:r>
              <a:rPr lang="en-US" dirty="0" err="1" smtClean="0"/>
              <a:t>uitati</a:t>
            </a:r>
            <a:r>
              <a:rPr lang="en-US" dirty="0" smtClean="0"/>
              <a:t> </a:t>
            </a:r>
            <a:r>
              <a:rPr lang="en-US" dirty="0" err="1" smtClean="0"/>
              <a:t>anul</a:t>
            </a:r>
            <a:r>
              <a:rPr lang="en-US" dirty="0" smtClean="0"/>
              <a:t>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Markup cu </a:t>
            </a:r>
            <a:r>
              <a:rPr lang="en-US" dirty="0" err="1" smtClean="0"/>
              <a:t>microdata</a:t>
            </a:r>
            <a:r>
              <a:rPr lang="en-US" dirty="0"/>
              <a:t> </a:t>
            </a:r>
            <a:r>
              <a:rPr lang="en-US" dirty="0" smtClean="0"/>
              <a:t>=&gt; rich snippets.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Email de follow-up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cosuri</a:t>
            </a:r>
            <a:r>
              <a:rPr lang="en-US" dirty="0" smtClean="0"/>
              <a:t> </a:t>
            </a:r>
            <a:r>
              <a:rPr lang="en-US" dirty="0" err="1" smtClean="0"/>
              <a:t>abandonate</a:t>
            </a:r>
            <a:r>
              <a:rPr lang="en-US" dirty="0" smtClean="0"/>
              <a:t> (impact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stocurilor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Generati</a:t>
            </a:r>
            <a:r>
              <a:rPr lang="en-US" dirty="0" smtClean="0"/>
              <a:t> </a:t>
            </a:r>
            <a:r>
              <a:rPr lang="en-US" b="1" dirty="0" err="1" smtClean="0"/>
              <a:t>urgenta</a:t>
            </a:r>
            <a:r>
              <a:rPr lang="en-US" b="1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clienti</a:t>
            </a:r>
            <a:r>
              <a:rPr lang="en-US" dirty="0" smtClean="0"/>
              <a:t>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Content cu </a:t>
            </a:r>
            <a:r>
              <a:rPr lang="en-US" b="1" dirty="0" smtClean="0"/>
              <a:t>3 </a:t>
            </a:r>
            <a:r>
              <a:rPr lang="en-US" b="1" dirty="0" err="1" smtClean="0"/>
              <a:t>saptamani</a:t>
            </a:r>
            <a:r>
              <a:rPr lang="en-US" b="1" dirty="0" smtClean="0"/>
              <a:t> </a:t>
            </a:r>
            <a:r>
              <a:rPr lang="en-US" dirty="0" err="1" smtClean="0"/>
              <a:t>inainte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Facebook – canal de </a:t>
            </a:r>
            <a:r>
              <a:rPr lang="en-US" dirty="0" err="1" smtClean="0"/>
              <a:t>promovare</a:t>
            </a:r>
            <a:r>
              <a:rPr lang="en-US" dirty="0" smtClean="0"/>
              <a:t> / </a:t>
            </a:r>
            <a:r>
              <a:rPr lang="en-US" dirty="0" err="1" smtClean="0"/>
              <a:t>comunicare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Mai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product page: </a:t>
            </a:r>
            <a:r>
              <a:rPr lang="en-US" dirty="0" smtClean="0">
                <a:hlinkClick r:id="rId4"/>
              </a:rPr>
              <a:t>http://is.gd/productpage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1" descr="http://4.bp.blogspot.com/-fkYBDtw7QDE/TiHdRwQ2geI/AAAAAAAABJU/_yeh1gMdipQ/s1600/img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40" y="76200"/>
            <a:ext cx="557403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6200" y="208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4. </a:t>
            </a:r>
            <a:r>
              <a:rPr lang="en-US" sz="3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Optimizare</a:t>
            </a:r>
            <a:endParaRPr 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315283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Facebook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imperativ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nu </a:t>
            </a:r>
            <a:r>
              <a:rPr lang="en-US" dirty="0" err="1" smtClean="0"/>
              <a:t>uitam</a:t>
            </a:r>
            <a:r>
              <a:rPr lang="en-US" dirty="0" smtClean="0"/>
              <a:t> de </a:t>
            </a:r>
            <a:r>
              <a:rPr lang="en-US" b="1" dirty="0" smtClean="0"/>
              <a:t>Google+</a:t>
            </a:r>
            <a:r>
              <a:rPr lang="en-US" dirty="0" smtClean="0"/>
              <a:t>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Shop </a:t>
            </a:r>
            <a:r>
              <a:rPr lang="en-US" dirty="0" err="1" smtClean="0"/>
              <a:t>fizic</a:t>
            </a:r>
            <a:r>
              <a:rPr lang="en-US" dirty="0" smtClean="0"/>
              <a:t> =&gt; </a:t>
            </a:r>
            <a:r>
              <a:rPr lang="en-US" b="1" dirty="0" smtClean="0"/>
              <a:t>Google Maps</a:t>
            </a:r>
            <a:r>
              <a:rPr lang="en-US" dirty="0" smtClean="0"/>
              <a:t> (</a:t>
            </a:r>
            <a:r>
              <a:rPr lang="en-US" dirty="0" err="1" smtClean="0"/>
              <a:t>strategie</a:t>
            </a:r>
            <a:r>
              <a:rPr lang="en-US" dirty="0" smtClean="0"/>
              <a:t> </a:t>
            </a:r>
            <a:r>
              <a:rPr lang="en-US" dirty="0" err="1" smtClean="0"/>
              <a:t>locala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Google My Business </a:t>
            </a:r>
            <a:r>
              <a:rPr lang="en-US" dirty="0" smtClean="0"/>
              <a:t>(</a:t>
            </a:r>
            <a:r>
              <a:rPr lang="en-US" dirty="0" err="1" smtClean="0"/>
              <a:t>tur</a:t>
            </a:r>
            <a:r>
              <a:rPr lang="en-US" dirty="0" smtClean="0"/>
              <a:t> </a:t>
            </a:r>
            <a:r>
              <a:rPr lang="en-US" dirty="0" err="1" smtClean="0"/>
              <a:t>vizual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http://is.gd/gbiztour</a:t>
            </a:r>
            <a:r>
              <a:rPr lang="en-US" dirty="0" smtClean="0"/>
              <a:t>)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/>
              <a:t>Pagini</a:t>
            </a:r>
            <a:r>
              <a:rPr lang="en-US" b="1" dirty="0" smtClean="0"/>
              <a:t> </a:t>
            </a:r>
            <a:r>
              <a:rPr lang="en-US" b="1" dirty="0" err="1" smtClean="0"/>
              <a:t>Aurii</a:t>
            </a:r>
            <a:r>
              <a:rPr lang="en-US" b="1" dirty="0" smtClean="0"/>
              <a:t> </a:t>
            </a:r>
            <a:r>
              <a:rPr lang="en-US" dirty="0" smtClean="0"/>
              <a:t>(9.000 </a:t>
            </a:r>
            <a:r>
              <a:rPr lang="en-US" dirty="0" err="1" smtClean="0"/>
              <a:t>Uvs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DA: 50/100; PA: 57/100)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Pinterest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Segmentarea</a:t>
            </a:r>
            <a:r>
              <a:rPr lang="en-US" dirty="0" smtClean="0"/>
              <a:t> </a:t>
            </a:r>
            <a:r>
              <a:rPr lang="en-US" dirty="0" err="1" smtClean="0"/>
              <a:t>audientei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Promovarea</a:t>
            </a:r>
            <a:r>
              <a:rPr lang="en-US" dirty="0" smtClean="0"/>
              <a:t> </a:t>
            </a:r>
            <a:r>
              <a:rPr lang="en-US" dirty="0" err="1" smtClean="0"/>
              <a:t>produselor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Trafic</a:t>
            </a:r>
            <a:r>
              <a:rPr lang="en-US" dirty="0" smtClean="0"/>
              <a:t> </a:t>
            </a:r>
            <a:r>
              <a:rPr lang="en-US" dirty="0" err="1" smtClean="0"/>
              <a:t>calificat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special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domeniile</a:t>
            </a:r>
            <a:r>
              <a:rPr lang="en-US" dirty="0" smtClean="0"/>
              <a:t>: fashion, beauty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cosmetice</a:t>
            </a:r>
            <a:r>
              <a:rPr lang="en-US" dirty="0" smtClean="0"/>
              <a:t>, food, </a:t>
            </a:r>
            <a:r>
              <a:rPr lang="en-US" dirty="0" err="1" smtClean="0"/>
              <a:t>produse</a:t>
            </a:r>
            <a:r>
              <a:rPr lang="en-US" dirty="0" smtClean="0"/>
              <a:t> bio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Social signals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Tumblr </a:t>
            </a:r>
            <a:r>
              <a:rPr lang="en-US" dirty="0" smtClean="0"/>
              <a:t>(</a:t>
            </a:r>
            <a:r>
              <a:rPr lang="en-US" dirty="0" err="1" smtClean="0"/>
              <a:t>noul</a:t>
            </a:r>
            <a:r>
              <a:rPr lang="en-US" dirty="0" smtClean="0"/>
              <a:t> </a:t>
            </a:r>
            <a:r>
              <a:rPr lang="en-US" dirty="0" err="1" smtClean="0"/>
              <a:t>Squidoo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Integrare</a:t>
            </a:r>
            <a:r>
              <a:rPr lang="en-US" dirty="0" smtClean="0"/>
              <a:t> cu o </a:t>
            </a:r>
            <a:r>
              <a:rPr lang="en-US" dirty="0" err="1" smtClean="0"/>
              <a:t>campanie</a:t>
            </a:r>
            <a:r>
              <a:rPr lang="en-US" dirty="0" smtClean="0"/>
              <a:t> de email marketing </a:t>
            </a:r>
            <a:r>
              <a:rPr lang="en-US" dirty="0" err="1" smtClean="0"/>
              <a:t>puternica</a:t>
            </a:r>
            <a:r>
              <a:rPr lang="en-US" dirty="0" smtClean="0"/>
              <a:t> (</a:t>
            </a:r>
            <a:r>
              <a:rPr lang="en-US" dirty="0" err="1" smtClean="0"/>
              <a:t>optimizata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mobile)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Sincronizare</a:t>
            </a:r>
            <a:r>
              <a:rPr lang="en-US" dirty="0" smtClean="0"/>
              <a:t> </a:t>
            </a:r>
            <a:r>
              <a:rPr lang="en-US" dirty="0" err="1" smtClean="0"/>
              <a:t>eforturi</a:t>
            </a:r>
            <a:r>
              <a:rPr lang="en-US" dirty="0" smtClean="0"/>
              <a:t> SEO cu PPC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Page Speed! (</a:t>
            </a:r>
            <a:r>
              <a:rPr lang="en-US" dirty="0" smtClean="0">
                <a:hlinkClick r:id="rId5"/>
              </a:rPr>
              <a:t>http://is.gd/pagespeed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87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321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ORANGE FT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NEAGU Horia</dc:creator>
  <cp:lastModifiedBy>NEAGU Horia</cp:lastModifiedBy>
  <cp:revision>24</cp:revision>
  <dcterms:created xsi:type="dcterms:W3CDTF">2014-09-25T12:05:15Z</dcterms:created>
  <dcterms:modified xsi:type="dcterms:W3CDTF">2014-09-25T16:01:01Z</dcterms:modified>
</cp:coreProperties>
</file>